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media/image1.jpeg" ContentType="image/jpe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Gill Sans"/>
      </a:defRPr>
    </a:lvl1pPr>
    <a:lvl2pPr marL="0" marR="0" indent="3429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Gill Sans"/>
      </a:defRPr>
    </a:lvl2pPr>
    <a:lvl3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Gill Sans"/>
      </a:defRPr>
    </a:lvl3pPr>
    <a:lvl4pPr marL="0" marR="0" indent="10287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Gill Sans"/>
      </a:defRPr>
    </a:lvl4pPr>
    <a:lvl5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Gill Sans"/>
      </a:defRPr>
    </a:lvl5pPr>
    <a:lvl6pPr marL="0" marR="0" indent="17145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Gill Sans"/>
      </a:defRPr>
    </a:lvl6pPr>
    <a:lvl7pPr marL="0" marR="0" indent="20574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Gill Sans"/>
      </a:defRPr>
    </a:lvl7pPr>
    <a:lvl8pPr marL="0" marR="0" indent="24003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Gill Sans"/>
      </a:defRPr>
    </a:lvl8pPr>
    <a:lvl9pPr marL="0" marR="0" indent="274320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Gill San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def" i="def">
        <a:font>
          <a:latin typeface="Helvetica Light"/>
          <a:ea typeface="Helvetica Light"/>
          <a:cs typeface="Helvetica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noFill/>
        </a:fill>
      </a:tcStyle>
    </a:wholeTbl>
    <a:band2H>
      <a:tcTxStyle b="def" i="def"/>
      <a:tcStyle>
        <a:tcBdr/>
        <a:fill>
          <a:solidFill>
            <a:srgbClr val="797A7C">
              <a:alpha val="30000"/>
            </a:srgbClr>
          </a:solidFill>
        </a:fill>
      </a:tcStyle>
    </a:band2H>
    <a:firstCol>
      <a:tcTxStyle b="def" i="def">
        <a:font>
          <a:latin typeface="Helvetica Light"/>
          <a:ea typeface="Helvetica Light"/>
          <a:cs typeface="Helvetica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F5F0C"/>
          </a:solidFill>
        </a:fill>
      </a:tcStyle>
    </a:firstCol>
    <a:lastRow>
      <a:tcTxStyle b="def" i="def">
        <a:font>
          <a:latin typeface="Helvetica Light"/>
          <a:ea typeface="Helvetica Light"/>
          <a:cs typeface="Helvetica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lastRow>
    <a:firstRow>
      <a:tcTxStyle b="def" i="def">
        <a:font>
          <a:latin typeface="Helvetica Light"/>
          <a:ea typeface="Helvetica Light"/>
          <a:cs typeface="Helvetica Light"/>
        </a:font>
        <a:srgbClr val="FFFFFF"/>
      </a:tcTxStyle>
      <a:tcStyle>
        <a:tcBdr>
          <a:left>
            <a:ln w="12700" cap="flat">
              <a:solidFill>
                <a:srgbClr val="B4B4B4"/>
              </a:solidFill>
              <a:prstDash val="solid"/>
              <a:miter lim="400000"/>
            </a:ln>
          </a:left>
          <a:right>
            <a:ln w="12700" cap="flat">
              <a:solidFill>
                <a:srgbClr val="B4B4B4"/>
              </a:solidFill>
              <a:prstDash val="solid"/>
              <a:miter lim="400000"/>
            </a:ln>
          </a:right>
          <a:top>
            <a:ln w="12700" cap="flat">
              <a:solidFill>
                <a:srgbClr val="B4B4B4"/>
              </a:solidFill>
              <a:prstDash val="solid"/>
              <a:miter lim="400000"/>
            </a:ln>
          </a:top>
          <a:bottom>
            <a:ln w="12700" cap="flat">
              <a:solidFill>
                <a:srgbClr val="B4B4B4"/>
              </a:solidFill>
              <a:prstDash val="solid"/>
              <a:miter lim="400000"/>
            </a:ln>
          </a:bottom>
          <a:insideH>
            <a:ln w="12700" cap="flat">
              <a:solidFill>
                <a:srgbClr val="B4B4B4"/>
              </a:solidFill>
              <a:prstDash val="solid"/>
              <a:miter lim="400000"/>
            </a:ln>
          </a:insideH>
          <a:insideV>
            <a:ln w="12700" cap="flat">
              <a:solidFill>
                <a:srgbClr val="B4B4B4"/>
              </a:solidFill>
              <a:prstDash val="solid"/>
              <a:miter lim="400000"/>
            </a:ln>
          </a:insideV>
        </a:tcBdr>
        <a:fill>
          <a:solidFill>
            <a:srgbClr val="0365C0"/>
          </a:solidFill>
        </a:fill>
      </a:tcStyle>
    </a:firstRow>
  </a:tblStyle>
  <a:tblStyle styleId="{C7B018BB-80A7-4F77-B60F-C8B233D01FF8}" styleName="">
    <a:tblBg/>
    <a:wholeTbl>
      <a:tcTxStyle b="def" i="de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wholeTbl>
    <a:band2H>
      <a:tcTxStyle b="def" i="def"/>
      <a:tcStyle>
        <a:tcBdr/>
        <a:fill>
          <a:solidFill>
            <a:srgbClr val="87CED4">
              <a:alpha val="20000"/>
            </a:srgbClr>
          </a:solidFill>
        </a:fill>
      </a:tcStyle>
    </a:band2H>
    <a:firstCol>
      <a:tcTxStyle b="def" i="de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398CCE"/>
          </a:solidFill>
        </a:fill>
      </a:tcStyle>
    </a:firstCol>
    <a:lastRow>
      <a:tcTxStyle b="def" i="de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254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noFill/>
        </a:fill>
      </a:tcStyle>
    </a:lastRow>
    <a:firstRow>
      <a:tcTxStyle b="def" i="de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solidFill>
                <a:srgbClr val="CBCBCB"/>
              </a:solidFill>
              <a:prstDash val="solid"/>
              <a:miter lim="400000"/>
            </a:ln>
          </a:insideV>
        </a:tcBdr>
        <a:fill>
          <a:solidFill>
            <a:srgbClr val="0365C0"/>
          </a:solidFill>
        </a:fill>
      </a:tcStyle>
    </a:firstRow>
  </a:tblStyle>
  <a:tblStyle styleId="{EEE7283C-3CF3-47DC-8721-378D4A62B228}" styleName="">
    <a:tblBg/>
    <a:wholeTbl>
      <a:tcTxStyle b="def"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noFill/>
              <a:miter lim="400000"/>
            </a:ln>
          </a:insideV>
        </a:tcBdr>
        <a:fill>
          <a:noFill/>
        </a:fill>
      </a:tcStyle>
    </a:wholeTbl>
    <a:band2H>
      <a:tcTxStyle b="def" i="def"/>
      <a:tcStyle>
        <a:tcBdr/>
        <a:fill>
          <a:solidFill>
            <a:srgbClr val="5DC123">
              <a:alpha val="19000"/>
            </a:srgbClr>
          </a:solidFill>
        </a:fill>
      </a:tcStyle>
    </a:band2H>
    <a:firstCol>
      <a:tcTxStyle b="def" i="def">
        <a:font>
          <a:latin typeface="Helvetica Light"/>
          <a:ea typeface="Helvetica Light"/>
          <a:cs typeface="Helvetica Light"/>
        </a:font>
        <a:srgbClr val="FFFFFF"/>
      </a:tcTxStyle>
      <a:tcStyle>
        <a:tcBdr>
          <a:left>
            <a:ln w="12700" cap="flat">
              <a:solidFill>
                <a:srgbClr val="FFFFFF"/>
              </a:solidFill>
              <a:prstDash val="solid"/>
              <a:miter lim="400000"/>
            </a:ln>
          </a:left>
          <a:right>
            <a:ln w="25400" cap="flat">
              <a:solidFill>
                <a:srgbClr val="CBCBCB"/>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2"/>
          </a:solidFill>
        </a:fill>
      </a:tcStyle>
    </a:firstCol>
    <a:lastRow>
      <a:tcTxStyle b="def"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lastRow>
    <a:firstRow>
      <a:tcTxStyle b="def"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33632E"/>
          </a:solidFill>
        </a:fill>
      </a:tcStyle>
    </a:firstRow>
  </a:tblStyle>
  <a:tblStyle styleId="{CF821DB8-F4EB-4A41-A1BA-3FCAFE7338EE}" styleName="">
    <a:tblBg/>
    <a:wholeTbl>
      <a:tcTxStyle b="def" i="def">
        <a:font>
          <a:latin typeface="Helvetica Light"/>
          <a:ea typeface="Helvetica Light"/>
          <a:cs typeface="Helvetica Light"/>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def" i="def">
        <a:font>
          <a:latin typeface="Helvetica Light"/>
          <a:ea typeface="Helvetica Light"/>
          <a:cs typeface="Helvetica Light"/>
        </a:font>
        <a:srgbClr val="000000"/>
      </a:tcTxStyle>
      <a:tcStyle>
        <a:tcBdr>
          <a:left>
            <a:ln w="12700" cap="flat">
              <a:solidFill>
                <a:srgbClr val="FFFFFF"/>
              </a:solidFill>
              <a:prstDash val="solid"/>
              <a:miter lim="400000"/>
            </a:ln>
          </a:left>
          <a:right>
            <a:ln w="25400" cap="flat">
              <a:solidFill>
                <a:srgbClr val="FFFFFF"/>
              </a:solidFill>
              <a:prstDash val="solid"/>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Col>
    <a:lastRow>
      <a:tcTxStyle b="def"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25400" cap="flat">
              <a:solidFill>
                <a:srgbClr val="FFFFFF"/>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noFill/>
        </a:fill>
      </a:tcStyle>
    </a:lastRow>
    <a:firstRow>
      <a:tcTxStyle b="def" i="de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FFFFFF"/>
              </a:solidFill>
              <a:prstDash val="solid"/>
              <a:miter lim="400000"/>
            </a:ln>
          </a:top>
          <a:bottom>
            <a:ln w="25400" cap="flat">
              <a:solidFill>
                <a:srgbClr val="FFFFFF"/>
              </a:solidFill>
              <a:prstDash val="solid"/>
              <a:miter lim="400000"/>
            </a:ln>
          </a:bottom>
          <a:insideH>
            <a:ln w="12700" cap="flat">
              <a:noFill/>
              <a:miter lim="400000"/>
            </a:ln>
          </a:insideH>
          <a:insideV>
            <a:ln w="12700" cap="flat">
              <a:noFill/>
              <a:miter lim="400000"/>
            </a:ln>
          </a:insideV>
        </a:tcBdr>
        <a:fill>
          <a:solidFill>
            <a:schemeClr val="accent6">
              <a:hueOff val="105381"/>
              <a:satOff val="14341"/>
              <a:lumOff val="10801"/>
            </a:schemeClr>
          </a:solidFill>
        </a:fill>
      </a:tcStyle>
    </a:firstRow>
  </a:tblStyle>
  <a:tblStyle styleId="{33BA23B1-9221-436E-865A-0063620EA4FD}" styleName="">
    <a:tblBg/>
    <a:wholeTbl>
      <a:tcTxStyle b="def"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noFill/>
        </a:fill>
      </a:tcStyle>
    </a:wholeTbl>
    <a:band2H>
      <a:tcTxStyle b="def" i="def"/>
      <a:tcStyle>
        <a:tcBdr/>
        <a:fill>
          <a:solidFill>
            <a:srgbClr val="797A7C">
              <a:alpha val="30000"/>
            </a:srgbClr>
          </a:solidFill>
        </a:fill>
      </a:tcStyle>
    </a:band2H>
    <a:firstCol>
      <a:tcTxStyle b="def" i="def">
        <a:font>
          <a:latin typeface="Helvetica Light"/>
          <a:ea typeface="Helvetica Light"/>
          <a:cs typeface="Helvetica Light"/>
        </a:font>
        <a:srgbClr val="FFFFFF"/>
      </a:tcTxStyle>
      <a:tcStyle>
        <a:tcBdr>
          <a:left>
            <a:ln w="12700" cap="flat">
              <a:solidFill>
                <a:srgbClr val="CBCBCB"/>
              </a:solidFill>
              <a:prstDash val="solid"/>
              <a:miter lim="400000"/>
            </a:ln>
          </a:left>
          <a:right>
            <a:ln w="12700" cap="flat">
              <a:solidFill>
                <a:srgbClr val="CBCBCB"/>
              </a:solidFill>
              <a:prstDash val="solid"/>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solidFill>
                <a:srgbClr val="CBCBCB"/>
              </a:solidFill>
              <a:prstDash val="solid"/>
              <a:miter lim="400000"/>
            </a:ln>
          </a:insideH>
          <a:insideV>
            <a:ln w="12700" cap="flat">
              <a:noFill/>
              <a:miter lim="400000"/>
            </a:ln>
          </a:insideV>
        </a:tcBdr>
        <a:fill>
          <a:solidFill>
            <a:srgbClr val="545761"/>
          </a:solidFill>
        </a:fill>
      </a:tcStyle>
    </a:firstCol>
    <a:lastRow>
      <a:tcTxStyle b="def"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CBCBCB"/>
              </a:solidFill>
              <a:prstDash val="solid"/>
              <a:miter lim="400000"/>
            </a:ln>
          </a:bottom>
          <a:insideH>
            <a:ln w="12700" cap="flat">
              <a:noFill/>
              <a:miter lim="400000"/>
            </a:ln>
          </a:insideH>
          <a:insideV>
            <a:ln w="12700" cap="flat">
              <a:noFill/>
              <a:miter lim="400000"/>
            </a:ln>
          </a:insideV>
        </a:tcBdr>
        <a:fill>
          <a:solidFill>
            <a:srgbClr val="777C83"/>
          </a:solidFill>
        </a:fill>
      </a:tcStyle>
    </a:lastRow>
    <a:firstRow>
      <a:tcTxStyle b="def" i="def">
        <a:font>
          <a:latin typeface="Helvetica Light"/>
          <a:ea typeface="Helvetica Light"/>
          <a:cs typeface="Helvetica Light"/>
        </a:font>
        <a:srgbClr val="FFFFFF"/>
      </a:tcTxStyle>
      <a:tcStyle>
        <a:tcBdr>
          <a:left>
            <a:ln w="12700" cap="flat">
              <a:noFill/>
              <a:miter lim="400000"/>
            </a:ln>
          </a:left>
          <a:right>
            <a:ln w="12700" cap="flat">
              <a:noFill/>
              <a:miter lim="400000"/>
            </a:ln>
          </a:right>
          <a:top>
            <a:ln w="12700" cap="flat">
              <a:solidFill>
                <a:srgbClr val="CBCBCB"/>
              </a:solidFill>
              <a:prstDash val="solid"/>
              <a:miter lim="400000"/>
            </a:ln>
          </a:top>
          <a:bottom>
            <a:ln w="12700" cap="flat">
              <a:solidFill>
                <a:srgbClr val="FFFFFF"/>
              </a:solidFill>
              <a:prstDash val="solid"/>
              <a:miter lim="400000"/>
            </a:ln>
          </a:bottom>
          <a:insideH>
            <a:ln w="12700" cap="flat">
              <a:noFill/>
              <a:miter lim="400000"/>
            </a:ln>
          </a:insideH>
          <a:insideV>
            <a:ln w="12700" cap="flat">
              <a:noFill/>
              <a:miter lim="400000"/>
            </a:ln>
          </a:insideV>
        </a:tcBdr>
        <a:fill>
          <a:solidFill>
            <a:srgbClr val="777C83"/>
          </a:solidFill>
        </a:fill>
      </a:tcStyle>
    </a:firstRow>
  </a:tblStyle>
  <a:tblStyle styleId="{2708684C-4D16-4618-839F-0558EEFCDFE6}" styleName="">
    <a:tblBg/>
    <a:wholeTbl>
      <a:tcTxStyle b="def" i="def">
        <a:font>
          <a:latin typeface="Helvetica Light"/>
          <a:ea typeface="Helvetica Light"/>
          <a:cs typeface="Helvetica Light"/>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def">
        <a:font>
          <a:latin typeface="Helvetica"/>
          <a:ea typeface="Helvetica"/>
          <a:cs typeface="Helvetica"/>
        </a:font>
        <a:srgbClr val="FFFFFF"/>
      </a:tcTxStyle>
      <a:tcStyle>
        <a:tcBdr>
          <a:left>
            <a:ln w="12700" cap="flat">
              <a:noFill/>
              <a:miter lim="400000"/>
            </a:ln>
          </a:left>
          <a:right>
            <a:ln w="12700" cap="flat">
              <a:solidFill>
                <a:srgbClr val="FFFFFF"/>
              </a:solidFill>
              <a:prstDash val="solid"/>
              <a:miter lim="400000"/>
            </a:ln>
          </a:right>
          <a:top>
            <a:ln w="12700" cap="flat">
              <a:solidFill>
                <a:srgbClr val="FFFFFF"/>
              </a:solidFill>
              <a:custDash>
                <a:ds d="200000" sp="200000"/>
              </a:custDash>
              <a:miter lim="400000"/>
            </a:ln>
          </a:top>
          <a:bottom>
            <a:ln w="12700" cap="flat">
              <a:solidFill>
                <a:srgbClr val="FFFFFF"/>
              </a:solidFill>
              <a:custDash>
                <a:ds d="200000" sp="200000"/>
              </a:custDash>
              <a:miter lim="400000"/>
            </a:ln>
          </a:bottom>
          <a:insideH>
            <a:ln w="12700" cap="flat">
              <a:solidFill>
                <a:srgbClr val="FFFFFF"/>
              </a:solidFill>
              <a:custDash>
                <a:ds d="200000" sp="200000"/>
              </a:custDash>
              <a:miter lim="400000"/>
            </a:ln>
          </a:insideH>
          <a:insideV>
            <a:ln w="12700" cap="flat">
              <a:solidFill>
                <a:srgbClr val="FFFFFF"/>
              </a:solidFill>
              <a:custDash>
                <a:ds d="200000" sp="200000"/>
              </a:custDash>
              <a:miter lim="400000"/>
            </a:ln>
          </a:insideV>
        </a:tcBdr>
        <a:fill>
          <a:noFill/>
        </a:fill>
      </a:tcStyle>
    </a:firstCol>
    <a:lastRow>
      <a:tcTxStyle b="on" i="de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solidFill>
                <a:srgbClr val="FFFFFF"/>
              </a:solidFill>
              <a:prstDash val="solid"/>
              <a:miter lim="400000"/>
            </a:ln>
          </a:top>
          <a:bottom>
            <a:ln w="12700" cap="flat">
              <a:noFill/>
              <a:miter lim="400000"/>
            </a:ln>
          </a:bottom>
          <a:insideH>
            <a:ln w="12700" cap="flat">
              <a:noFill/>
              <a:miter lim="400000"/>
            </a:ln>
          </a:insideH>
          <a:insideV>
            <a:ln w="12700" cap="flat">
              <a:solidFill>
                <a:srgbClr val="FFFFFF"/>
              </a:solidFill>
              <a:custDash>
                <a:ds d="200000" sp="200000"/>
              </a:custDash>
              <a:miter lim="400000"/>
            </a:ln>
          </a:insideV>
        </a:tcBdr>
        <a:fill>
          <a:noFill/>
        </a:fill>
      </a:tcStyle>
    </a:lastRow>
    <a:firstRow>
      <a:tcTxStyle b="on" i="def">
        <a:font>
          <a:latin typeface="Helvetica"/>
          <a:ea typeface="Helvetica"/>
          <a:cs typeface="Helvetica"/>
        </a:font>
        <a:srgbClr val="FFFFFF"/>
      </a:tcTxStyle>
      <a:tcStyle>
        <a:tcBdr>
          <a:left>
            <a:ln w="12700" cap="flat">
              <a:solidFill>
                <a:srgbClr val="FFFFFF"/>
              </a:solidFill>
              <a:custDash>
                <a:ds d="200000" sp="200000"/>
              </a:custDash>
              <a:miter lim="400000"/>
            </a:ln>
          </a:left>
          <a:right>
            <a:ln w="12700" cap="flat">
              <a:solidFill>
                <a:srgbClr val="FFFFFF"/>
              </a:solidFill>
              <a:custDash>
                <a:ds d="200000" sp="200000"/>
              </a:custDash>
              <a:miter lim="400000"/>
            </a:ln>
          </a:right>
          <a:top>
            <a:ln w="12700" cap="flat">
              <a:noFill/>
              <a:miter lim="400000"/>
            </a:ln>
          </a:top>
          <a:bottom>
            <a:ln w="12700" cap="flat">
              <a:solidFill>
                <a:srgbClr val="FFFFFF"/>
              </a:solidFill>
              <a:prstDash val="solid"/>
              <a:miter lim="400000"/>
            </a:ln>
          </a:bottom>
          <a:insideH>
            <a:ln w="12700" cap="flat">
              <a:noFill/>
              <a:miter lim="400000"/>
            </a:ln>
          </a:insideH>
          <a:insideV>
            <a:ln w="12700" cap="flat">
              <a:solidFill>
                <a:srgbClr val="FFFFFF"/>
              </a:solidFill>
              <a:custDash>
                <a:ds d="200000" sp="200000"/>
              </a:custDash>
              <a:miter lim="400000"/>
            </a:ln>
          </a:insideV>
        </a:tcBdr>
        <a:fill>
          <a:noFill/>
        </a:fill>
      </a:tcStyle>
    </a:firstRow>
  </a:tblStyle>
  <a:tblStyle styleId="{8F44A2F1-9E1F-4B54-A3A2-5F16C0AD49E2}" styleName="">
    <a:tblBg/>
    <a:wholeTbl>
      <a:tcTxStyle b="off" i="off">
        <a:fontRef idx="minor">
          <a:srgbClr val="FFFFFF"/>
        </a:fontRef>
        <a:srgbClr val="FFFFFF"/>
      </a:tcTxStyle>
      <a:tcStyle>
        <a:tcBdr>
          <a:left>
            <a:ln w="25400" cap="flat">
              <a:solidFill>
                <a:srgbClr val="FFFFFF"/>
              </a:solidFill>
              <a:prstDash val="solid"/>
              <a:miter lim="400000"/>
            </a:ln>
          </a:left>
          <a:right>
            <a:ln w="25400" cap="flat">
              <a:solidFill>
                <a:srgbClr val="FFFFFF"/>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25400" cap="flat">
              <a:solidFill>
                <a:srgbClr val="FFFFFF"/>
              </a:solidFill>
              <a:prstDash val="solid"/>
              <a:miter lim="400000"/>
            </a:ln>
          </a:insideH>
          <a:insideV>
            <a:ln w="25400" cap="flat">
              <a:solidFill>
                <a:srgbClr val="FFFFFF"/>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25400" cap="flat">
              <a:solidFill>
                <a:srgbClr val="FFFFFF"/>
              </a:solidFill>
              <a:prstDash val="solid"/>
              <a:miter lim="400000"/>
            </a:ln>
          </a:left>
          <a:right>
            <a:ln w="25400" cap="flat">
              <a:solidFill>
                <a:srgbClr val="FFFFFF"/>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25400" cap="flat">
              <a:solidFill>
                <a:srgbClr val="FFFFFF"/>
              </a:solidFill>
              <a:prstDash val="solid"/>
              <a:miter lim="400000"/>
            </a:ln>
          </a:insideH>
          <a:insideV>
            <a:ln w="25400" cap="flat">
              <a:solidFill>
                <a:srgbClr val="FFFFFF"/>
              </a:solidFill>
              <a:prstDash val="solid"/>
              <a:miter lim="400000"/>
            </a:ln>
          </a:insideV>
        </a:tcBdr>
        <a:fill>
          <a:solidFill>
            <a:srgbClr val="1A610F"/>
          </a:solidFill>
        </a:fill>
      </a:tcStyle>
    </a:firstCol>
    <a:lastRow>
      <a:tcTxStyle b="off" i="off">
        <a:fontRef idx="minor">
          <a:srgbClr val="FFFFFF"/>
        </a:fontRef>
        <a:srgbClr val="FFFFFF"/>
      </a:tcTxStyle>
      <a:tcStyle>
        <a:tcBdr>
          <a:left>
            <a:ln w="25400" cap="flat">
              <a:solidFill>
                <a:srgbClr val="FFFFFF"/>
              </a:solidFill>
              <a:prstDash val="solid"/>
              <a:miter lim="400000"/>
            </a:ln>
          </a:left>
          <a:right>
            <a:ln w="25400" cap="flat">
              <a:solidFill>
                <a:srgbClr val="FFFFFF"/>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25400" cap="flat">
              <a:solidFill>
                <a:srgbClr val="FFFFFF"/>
              </a:solidFill>
              <a:prstDash val="solid"/>
              <a:miter lim="400000"/>
            </a:ln>
          </a:insideH>
          <a:insideV>
            <a:ln w="25400" cap="flat">
              <a:solidFill>
                <a:srgbClr val="FFFFFF"/>
              </a:solidFill>
              <a:prstDash val="solid"/>
              <a:miter lim="400000"/>
            </a:ln>
          </a:insideV>
        </a:tcBdr>
        <a:fill>
          <a:gradFill>
            <a:gsLst>
              <a:gs pos="0">
                <a:schemeClr val="accent1"/>
              </a:gs>
              <a:gs pos="100000">
                <a:schemeClr val="accent1">
                  <a:hueOff val="321133"/>
                  <a:satOff val="-12043"/>
                  <a:lumOff val="-7113"/>
                </a:schemeClr>
              </a:gs>
            </a:gsLst>
            <a:lin ang="5400000"/>
          </a:gradFill>
        </a:fill>
      </a:tcStyle>
    </a:lastRow>
    <a:firstRow>
      <a:tcTxStyle b="off" i="off">
        <a:fontRef idx="minor">
          <a:srgbClr val="FFFFFF"/>
        </a:fontRef>
        <a:srgbClr val="FFFFFF"/>
      </a:tcTxStyle>
      <a:tcStyle>
        <a:tcBdr>
          <a:left>
            <a:ln w="25400" cap="flat">
              <a:solidFill>
                <a:srgbClr val="FFFFFF"/>
              </a:solidFill>
              <a:prstDash val="solid"/>
              <a:miter lim="400000"/>
            </a:ln>
          </a:left>
          <a:right>
            <a:ln w="25400" cap="flat">
              <a:solidFill>
                <a:srgbClr val="FFFFFF"/>
              </a:solidFill>
              <a:prstDash val="solid"/>
              <a:miter lim="400000"/>
            </a:ln>
          </a:right>
          <a:top>
            <a:ln w="25400" cap="flat">
              <a:solidFill>
                <a:srgbClr val="FFFFFF"/>
              </a:solidFill>
              <a:prstDash val="solid"/>
              <a:miter lim="400000"/>
            </a:ln>
          </a:top>
          <a:bottom>
            <a:ln w="25400" cap="flat">
              <a:solidFill>
                <a:srgbClr val="FFFFFF"/>
              </a:solidFill>
              <a:prstDash val="solid"/>
              <a:miter lim="400000"/>
            </a:ln>
          </a:bottom>
          <a:insideH>
            <a:ln w="25400" cap="flat">
              <a:solidFill>
                <a:srgbClr val="FFFFFF"/>
              </a:solidFill>
              <a:prstDash val="solid"/>
              <a:miter lim="400000"/>
            </a:ln>
          </a:insideH>
          <a:insideV>
            <a:ln w="25400" cap="flat">
              <a:solidFill>
                <a:srgbClr val="FFFFFF"/>
              </a:solidFill>
              <a:prstDash val="solid"/>
              <a:miter lim="400000"/>
            </a:ln>
          </a:insideV>
        </a:tcBdr>
        <a:fill>
          <a:gradFill>
            <a:gsLst>
              <a:gs pos="0">
                <a:schemeClr val="accent1"/>
              </a:gs>
              <a:gs pos="100000">
                <a:schemeClr val="accent1">
                  <a:hueOff val="321133"/>
                  <a:satOff val="-12043"/>
                  <a:lumOff val="-7113"/>
                </a:schemeClr>
              </a:gs>
            </a:gsLst>
            <a:lin ang="5400000"/>
          </a:gra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34" name="Shape 134"/>
          <p:cNvSpPr/>
          <p:nvPr>
            <p:ph type="sldImg"/>
          </p:nvPr>
        </p:nvSpPr>
        <p:spPr>
          <a:xfrm>
            <a:off x="1143000" y="685800"/>
            <a:ext cx="4572000" cy="3429000"/>
          </a:xfrm>
          <a:prstGeom prst="rect">
            <a:avLst/>
          </a:prstGeom>
        </p:spPr>
        <p:txBody>
          <a:bodyPr/>
          <a:lstStyle/>
          <a:p>
            <a:pPr/>
          </a:p>
        </p:txBody>
      </p:sp>
      <p:sp>
        <p:nvSpPr>
          <p:cNvPr id="135" name="Shape 135"/>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584200" latinLnBrk="0">
      <a:defRPr sz="2200">
        <a:latin typeface="Lucida Grande"/>
        <a:ea typeface="Lucida Grande"/>
        <a:cs typeface="Lucida Grande"/>
        <a:sym typeface="Lucida Grande"/>
      </a:defRPr>
    </a:lvl1pPr>
    <a:lvl2pPr indent="228600" defTabSz="584200" latinLnBrk="0">
      <a:defRPr sz="2200">
        <a:latin typeface="Lucida Grande"/>
        <a:ea typeface="Lucida Grande"/>
        <a:cs typeface="Lucida Grande"/>
        <a:sym typeface="Lucida Grande"/>
      </a:defRPr>
    </a:lvl2pPr>
    <a:lvl3pPr indent="457200" defTabSz="584200" latinLnBrk="0">
      <a:defRPr sz="2200">
        <a:latin typeface="Lucida Grande"/>
        <a:ea typeface="Lucida Grande"/>
        <a:cs typeface="Lucida Grande"/>
        <a:sym typeface="Lucida Grande"/>
      </a:defRPr>
    </a:lvl3pPr>
    <a:lvl4pPr indent="685800" defTabSz="584200" latinLnBrk="0">
      <a:defRPr sz="2200">
        <a:latin typeface="Lucida Grande"/>
        <a:ea typeface="Lucida Grande"/>
        <a:cs typeface="Lucida Grande"/>
        <a:sym typeface="Lucida Grande"/>
      </a:defRPr>
    </a:lvl4pPr>
    <a:lvl5pPr indent="914400" defTabSz="584200" latinLnBrk="0">
      <a:defRPr sz="2200">
        <a:latin typeface="Lucida Grande"/>
        <a:ea typeface="Lucida Grande"/>
        <a:cs typeface="Lucida Grande"/>
        <a:sym typeface="Lucida Grande"/>
      </a:defRPr>
    </a:lvl5pPr>
    <a:lvl6pPr indent="1143000" defTabSz="584200" latinLnBrk="0">
      <a:defRPr sz="2200">
        <a:latin typeface="Lucida Grande"/>
        <a:ea typeface="Lucida Grande"/>
        <a:cs typeface="Lucida Grande"/>
        <a:sym typeface="Lucida Grande"/>
      </a:defRPr>
    </a:lvl6pPr>
    <a:lvl7pPr indent="1371600" defTabSz="584200" latinLnBrk="0">
      <a:defRPr sz="2200">
        <a:latin typeface="Lucida Grande"/>
        <a:ea typeface="Lucida Grande"/>
        <a:cs typeface="Lucida Grande"/>
        <a:sym typeface="Lucida Grande"/>
      </a:defRPr>
    </a:lvl7pPr>
    <a:lvl8pPr indent="1600200" defTabSz="584200" latinLnBrk="0">
      <a:defRPr sz="2200">
        <a:latin typeface="Lucida Grande"/>
        <a:ea typeface="Lucida Grande"/>
        <a:cs typeface="Lucida Grande"/>
        <a:sym typeface="Lucida Grande"/>
      </a:defRPr>
    </a:lvl8pPr>
    <a:lvl9pPr indent="1828800" defTabSz="584200" latinLnBrk="0">
      <a:defRPr sz="2200">
        <a:latin typeface="Lucida Grande"/>
        <a:ea typeface="Lucida Grande"/>
        <a:cs typeface="Lucida Grande"/>
        <a:sym typeface="Lucida Grand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29200"/>
            <a:ext cx="10464800" cy="11303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87" name="Image"/>
          <p:cNvSpPr/>
          <p:nvPr>
            <p:ph type="pic" idx="13"/>
          </p:nvPr>
        </p:nvSpPr>
        <p:spPr>
          <a:xfrm>
            <a:off x="4673600" y="1828800"/>
            <a:ext cx="9138105" cy="6096000"/>
          </a:xfrm>
          <a:prstGeom prst="rect">
            <a:avLst/>
          </a:prstGeom>
          <a:ln w="25400">
            <a:solidFill>
              <a:srgbClr val="FFFFFF"/>
            </a:solidFill>
          </a:ln>
        </p:spPr>
        <p:txBody>
          <a:bodyPr lIns="91439" tIns="45719" rIns="91439" bIns="45719" anchor="t"/>
          <a:lstStyle/>
          <a:p>
            <a:pPr/>
          </a:p>
        </p:txBody>
      </p:sp>
      <p:sp>
        <p:nvSpPr>
          <p:cNvPr id="88" name="Title Text"/>
          <p:cNvSpPr txBox="1"/>
          <p:nvPr>
            <p:ph type="title"/>
          </p:nvPr>
        </p:nvSpPr>
        <p:spPr>
          <a:xfrm>
            <a:off x="635000" y="1524000"/>
            <a:ext cx="5867400" cy="3302000"/>
          </a:xfrm>
          <a:prstGeom prst="rect">
            <a:avLst/>
          </a:prstGeom>
        </p:spPr>
        <p:txBody>
          <a:bodyPr anchor="b"/>
          <a:lstStyle>
            <a:lvl1pPr>
              <a:defRPr sz="7000"/>
            </a:lvl1pPr>
          </a:lstStyle>
          <a:p>
            <a:pPr/>
            <a:r>
              <a:t>Title Text</a:t>
            </a:r>
          </a:p>
        </p:txBody>
      </p:sp>
      <p:sp>
        <p:nvSpPr>
          <p:cNvPr id="89" name="Body Level One…"/>
          <p:cNvSpPr txBox="1"/>
          <p:nvPr>
            <p:ph type="body" sz="quarter" idx="1"/>
          </p:nvPr>
        </p:nvSpPr>
        <p:spPr>
          <a:xfrm>
            <a:off x="635000" y="4902200"/>
            <a:ext cx="5867400" cy="3302000"/>
          </a:xfrm>
          <a:prstGeom prst="rect">
            <a:avLst/>
          </a:prstGeom>
        </p:spPr>
        <p:txBody>
          <a:bodyPr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9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Reflection">
    <p:spTree>
      <p:nvGrpSpPr>
        <p:cNvPr id="1" name=""/>
        <p:cNvGrpSpPr/>
        <p:nvPr/>
      </p:nvGrpSpPr>
      <p:grpSpPr>
        <a:xfrm>
          <a:off x="0" y="0"/>
          <a:ext cx="0" cy="0"/>
          <a:chOff x="0" y="0"/>
          <a:chExt cx="0" cy="0"/>
        </a:xfrm>
      </p:grpSpPr>
      <p:sp>
        <p:nvSpPr>
          <p:cNvPr id="97" name="Image"/>
          <p:cNvSpPr/>
          <p:nvPr>
            <p:ph type="pic" idx="13"/>
          </p:nvPr>
        </p:nvSpPr>
        <p:spPr>
          <a:xfrm>
            <a:off x="4673600" y="1828800"/>
            <a:ext cx="9138105" cy="6096000"/>
          </a:xfrm>
          <a:prstGeom prst="rect">
            <a:avLst/>
          </a:prstGeom>
          <a:ln w="25400">
            <a:solidFill>
              <a:srgbClr val="FFFFFF"/>
            </a:solidFill>
          </a:ln>
          <a:effectLst>
            <a:reflection blurRad="0" stA="50000" stPos="0" endA="0" endPos="40000" dist="0" dir="5400000" fadeDir="5400000" sx="100000" sy="-100000" kx="0" ky="0" algn="bl" rotWithShape="0"/>
          </a:effectLst>
        </p:spPr>
        <p:txBody>
          <a:bodyPr lIns="91439" tIns="45719" rIns="91439" bIns="45719" anchor="t"/>
          <a:lstStyle/>
          <a:p>
            <a:pPr/>
          </a:p>
        </p:txBody>
      </p:sp>
      <p:sp>
        <p:nvSpPr>
          <p:cNvPr id="98" name="Title Text"/>
          <p:cNvSpPr txBox="1"/>
          <p:nvPr>
            <p:ph type="title"/>
          </p:nvPr>
        </p:nvSpPr>
        <p:spPr>
          <a:xfrm>
            <a:off x="635000" y="1524000"/>
            <a:ext cx="5867400" cy="3302000"/>
          </a:xfrm>
          <a:prstGeom prst="rect">
            <a:avLst/>
          </a:prstGeom>
        </p:spPr>
        <p:txBody>
          <a:bodyPr anchor="b"/>
          <a:lstStyle>
            <a:lvl1pPr>
              <a:defRPr sz="7000"/>
            </a:lvl1pPr>
          </a:lstStyle>
          <a:p>
            <a:pPr/>
            <a:r>
              <a:t>Title Text</a:t>
            </a:r>
          </a:p>
        </p:txBody>
      </p:sp>
      <p:sp>
        <p:nvSpPr>
          <p:cNvPr id="99" name="Body Level One…"/>
          <p:cNvSpPr txBox="1"/>
          <p:nvPr>
            <p:ph type="body" sz="quarter" idx="1"/>
          </p:nvPr>
        </p:nvSpPr>
        <p:spPr>
          <a:xfrm>
            <a:off x="635000" y="4902200"/>
            <a:ext cx="5867400" cy="3302000"/>
          </a:xfrm>
          <a:prstGeom prst="rect">
            <a:avLst/>
          </a:prstGeom>
        </p:spPr>
        <p:txBody>
          <a:bodyPr anchor="t"/>
          <a:lstStyle>
            <a:lvl1pPr marL="0" indent="0" algn="ctr">
              <a:spcBef>
                <a:spcPts val="0"/>
              </a:spcBef>
              <a:buSzTx/>
              <a:buNone/>
              <a:defRPr sz="3400"/>
            </a:lvl1pPr>
            <a:lvl2pPr marL="0" indent="0" algn="ctr">
              <a:spcBef>
                <a:spcPts val="0"/>
              </a:spcBef>
              <a:buSzTx/>
              <a:buNone/>
              <a:defRPr sz="3400"/>
            </a:lvl2pPr>
            <a:lvl3pPr marL="0" indent="0" algn="ctr">
              <a:spcBef>
                <a:spcPts val="0"/>
              </a:spcBef>
              <a:buSzTx/>
              <a:buNone/>
              <a:defRPr sz="3400"/>
            </a:lvl3pPr>
            <a:lvl4pPr marL="0" indent="0" algn="ctr">
              <a:spcBef>
                <a:spcPts val="0"/>
              </a:spcBef>
              <a:buSzTx/>
              <a:buNone/>
              <a:defRPr sz="3400"/>
            </a:lvl4pPr>
            <a:lvl5pPr marL="0" indent="0" algn="ctr">
              <a:spcBef>
                <a:spcPts val="0"/>
              </a:spcBef>
              <a:buSzTx/>
              <a:buNone/>
              <a:defRPr sz="3400"/>
            </a:lvl5pPr>
          </a:lstStyle>
          <a:p>
            <a:pPr/>
            <a:r>
              <a:t>Body Level One</a:t>
            </a:r>
          </a:p>
          <a:p>
            <a:pPr lvl="1"/>
            <a:r>
              <a:t>Body Level Two</a:t>
            </a:r>
          </a:p>
          <a:p>
            <a:pPr lvl="2"/>
            <a:r>
              <a:t>Body Level Three</a:t>
            </a:r>
          </a:p>
          <a:p>
            <a:pPr lvl="3"/>
            <a:r>
              <a:t>Body Level Four</a:t>
            </a:r>
          </a:p>
          <a:p>
            <a:pPr lvl="4"/>
            <a:r>
              <a:t>Body Level Five</a:t>
            </a:r>
          </a:p>
        </p:txBody>
      </p:sp>
      <p:sp>
        <p:nvSpPr>
          <p:cNvPr id="10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107" name="Image"/>
          <p:cNvSpPr/>
          <p:nvPr>
            <p:ph type="pic" sz="half" idx="13"/>
          </p:nvPr>
        </p:nvSpPr>
        <p:spPr>
          <a:xfrm>
            <a:off x="5232400" y="2895600"/>
            <a:ext cx="8186219" cy="5461000"/>
          </a:xfrm>
          <a:prstGeom prst="rect">
            <a:avLst/>
          </a:prstGeom>
          <a:ln w="25400">
            <a:solidFill>
              <a:srgbClr val="FFFFFF"/>
            </a:solidFill>
          </a:ln>
        </p:spPr>
        <p:txBody>
          <a:bodyPr lIns="91439" tIns="45719" rIns="91439" bIns="45719" anchor="t"/>
          <a:lstStyle/>
          <a:p>
            <a:pPr/>
          </a:p>
        </p:txBody>
      </p:sp>
      <p:sp>
        <p:nvSpPr>
          <p:cNvPr id="108" name="Title Text"/>
          <p:cNvSpPr txBox="1"/>
          <p:nvPr>
            <p:ph type="title"/>
          </p:nvPr>
        </p:nvSpPr>
        <p:spPr>
          <a:prstGeom prst="rect">
            <a:avLst/>
          </a:prstGeom>
        </p:spPr>
        <p:txBody>
          <a:bodyPr/>
          <a:lstStyle/>
          <a:p>
            <a:pPr/>
            <a:r>
              <a:t>Title Text</a:t>
            </a:r>
          </a:p>
        </p:txBody>
      </p:sp>
      <p:sp>
        <p:nvSpPr>
          <p:cNvPr id="109" name="Body Level One…"/>
          <p:cNvSpPr txBox="1"/>
          <p:nvPr>
            <p:ph type="body" sz="half" idx="1"/>
          </p:nvPr>
        </p:nvSpPr>
        <p:spPr>
          <a:xfrm>
            <a:off x="1270000" y="2768600"/>
            <a:ext cx="50419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Left">
    <p:spTree>
      <p:nvGrpSpPr>
        <p:cNvPr id="1" name=""/>
        <p:cNvGrpSpPr/>
        <p:nvPr/>
      </p:nvGrpSpPr>
      <p:grpSpPr>
        <a:xfrm>
          <a:off x="0" y="0"/>
          <a:ext cx="0" cy="0"/>
          <a:chOff x="0" y="0"/>
          <a:chExt cx="0" cy="0"/>
        </a:xfrm>
      </p:grpSpPr>
      <p:sp>
        <p:nvSpPr>
          <p:cNvPr id="117" name="Title Text"/>
          <p:cNvSpPr txBox="1"/>
          <p:nvPr>
            <p:ph type="title"/>
          </p:nvPr>
        </p:nvSpPr>
        <p:spPr>
          <a:prstGeom prst="rect">
            <a:avLst/>
          </a:prstGeom>
        </p:spPr>
        <p:txBody>
          <a:bodyPr/>
          <a:lstStyle/>
          <a:p>
            <a:pPr/>
            <a:r>
              <a:t>Title Text</a:t>
            </a:r>
          </a:p>
        </p:txBody>
      </p:sp>
      <p:sp>
        <p:nvSpPr>
          <p:cNvPr id="118" name="Body Level One…"/>
          <p:cNvSpPr txBox="1"/>
          <p:nvPr>
            <p:ph type="body" sz="half" idx="1"/>
          </p:nvPr>
        </p:nvSpPr>
        <p:spPr>
          <a:xfrm>
            <a:off x="1270000" y="2768600"/>
            <a:ext cx="50419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Right">
    <p:spTree>
      <p:nvGrpSpPr>
        <p:cNvPr id="1" name=""/>
        <p:cNvGrpSpPr/>
        <p:nvPr/>
      </p:nvGrpSpPr>
      <p:grpSpPr>
        <a:xfrm>
          <a:off x="0" y="0"/>
          <a:ext cx="0" cy="0"/>
          <a:chOff x="0" y="0"/>
          <a:chExt cx="0" cy="0"/>
        </a:xfrm>
      </p:grpSpPr>
      <p:sp>
        <p:nvSpPr>
          <p:cNvPr id="126" name="Title Text"/>
          <p:cNvSpPr txBox="1"/>
          <p:nvPr>
            <p:ph type="title"/>
          </p:nvPr>
        </p:nvSpPr>
        <p:spPr>
          <a:prstGeom prst="rect">
            <a:avLst/>
          </a:prstGeom>
        </p:spPr>
        <p:txBody>
          <a:bodyPr/>
          <a:lstStyle/>
          <a:p>
            <a:pPr/>
            <a:r>
              <a:t>Title Text</a:t>
            </a:r>
          </a:p>
        </p:txBody>
      </p:sp>
      <p:sp>
        <p:nvSpPr>
          <p:cNvPr id="127" name="Body Level One…"/>
          <p:cNvSpPr txBox="1"/>
          <p:nvPr>
            <p:ph type="body" sz="quarter" idx="1"/>
          </p:nvPr>
        </p:nvSpPr>
        <p:spPr>
          <a:xfrm>
            <a:off x="7772400" y="2768600"/>
            <a:ext cx="3962400" cy="5715000"/>
          </a:xfrm>
          <a:prstGeom prst="rect">
            <a:avLst/>
          </a:prstGeom>
        </p:spPr>
        <p:txBody>
          <a:bodyPr/>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12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xfrm>
            <a:off x="1270000" y="2768600"/>
            <a:ext cx="10464800" cy="5715000"/>
          </a:xfrm>
          <a:prstGeom prst="rect">
            <a:avLst/>
          </a:prstGeom>
        </p:spPr>
        <p:txBody>
          <a:bodyPr/>
          <a:lstStyle>
            <a:lvl1pPr>
              <a:spcBef>
                <a:spcPts val="2400"/>
              </a:spcBef>
            </a:lvl1pPr>
            <a:lvl2pPr>
              <a:spcBef>
                <a:spcPts val="2400"/>
              </a:spcBef>
            </a:lvl2pPr>
            <a:lvl3pPr>
              <a:spcBef>
                <a:spcPts val="2400"/>
              </a:spcBef>
            </a:lvl3pPr>
            <a:lvl4pPr>
              <a:spcBef>
                <a:spcPts val="2400"/>
              </a:spcBef>
            </a:lvl4pPr>
            <a:lvl5pPr>
              <a:spcBef>
                <a:spcPts val="2400"/>
              </a:spcBef>
            </a:lvl5p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 2 Column">
    <p:spTree>
      <p:nvGrpSpPr>
        <p:cNvPr id="1" name=""/>
        <p:cNvGrpSpPr/>
        <p:nvPr/>
      </p:nvGrpSpPr>
      <p:grpSpPr>
        <a:xfrm>
          <a:off x="0" y="0"/>
          <a:ext cx="0" cy="0"/>
          <a:chOff x="0" y="0"/>
          <a:chExt cx="0" cy="0"/>
        </a:xfrm>
      </p:grpSpPr>
      <p:sp>
        <p:nvSpPr>
          <p:cNvPr id="29" name="Title Text"/>
          <p:cNvSpPr txBox="1"/>
          <p:nvPr>
            <p:ph type="title"/>
          </p:nvPr>
        </p:nvSpPr>
        <p:spPr>
          <a:prstGeom prst="rect">
            <a:avLst/>
          </a:prstGeom>
        </p:spPr>
        <p:txBody>
          <a:bodyPr/>
          <a:lstStyle/>
          <a:p>
            <a:pPr/>
            <a:r>
              <a:t>Title Text</a:t>
            </a:r>
          </a:p>
        </p:txBody>
      </p:sp>
      <p:sp>
        <p:nvSpPr>
          <p:cNvPr id="30" name="Body Level One…"/>
          <p:cNvSpPr txBox="1"/>
          <p:nvPr>
            <p:ph type="body" idx="1"/>
          </p:nvPr>
        </p:nvSpPr>
        <p:spPr>
          <a:xfrm>
            <a:off x="1270000" y="2768600"/>
            <a:ext cx="10464800" cy="5715000"/>
          </a:xfrm>
          <a:prstGeom prst="rect">
            <a:avLst/>
          </a:prstGeom>
        </p:spPr>
        <p:txBody>
          <a:bodyPr numCol="2" spcCol="523240" anchor="t"/>
          <a:lstStyle>
            <a:lvl1pPr marL="812120" indent="-494620">
              <a:spcBef>
                <a:spcPts val="3800"/>
              </a:spcBef>
              <a:defRPr sz="3200"/>
            </a:lvl1pPr>
            <a:lvl2pPr marL="1256620" indent="-494620">
              <a:spcBef>
                <a:spcPts val="3800"/>
              </a:spcBef>
              <a:defRPr sz="3200"/>
            </a:lvl2pPr>
            <a:lvl3pPr marL="1701120" indent="-494620">
              <a:spcBef>
                <a:spcPts val="3800"/>
              </a:spcBef>
              <a:defRPr sz="3200"/>
            </a:lvl3pPr>
            <a:lvl4pPr marL="2145620" indent="-494620">
              <a:spcBef>
                <a:spcPts val="3800"/>
              </a:spcBef>
              <a:defRPr sz="3200"/>
            </a:lvl4pPr>
            <a:lvl5pPr marL="2590120" indent="-494620">
              <a:spcBef>
                <a:spcPts val="3800"/>
              </a:spcBef>
              <a:defRPr sz="32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38"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3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4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53" name="Title Text"/>
          <p:cNvSpPr txBox="1"/>
          <p:nvPr>
            <p:ph type="title"/>
          </p:nvPr>
        </p:nvSpPr>
        <p:spPr>
          <a:prstGeom prst="rect">
            <a:avLst/>
          </a:prstGeom>
        </p:spPr>
        <p:txBody>
          <a:bodyPr/>
          <a:lstStyle/>
          <a:p>
            <a:pPr/>
            <a:r>
              <a:t>Title Text</a:t>
            </a:r>
          </a:p>
        </p:txBody>
      </p:sp>
      <p:sp>
        <p:nvSpPr>
          <p:cNvPr id="5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61" name="Title Text"/>
          <p:cNvSpPr txBox="1"/>
          <p:nvPr>
            <p:ph type="title"/>
          </p:nvPr>
        </p:nvSpPr>
        <p:spPr>
          <a:xfrm>
            <a:off x="1270000" y="2971800"/>
            <a:ext cx="10464800" cy="3810000"/>
          </a:xfrm>
          <a:prstGeom prst="rect">
            <a:avLst/>
          </a:prstGeom>
        </p:spPr>
        <p:txBody>
          <a:bodyPr/>
          <a:lstStyle/>
          <a:p>
            <a:pPr/>
            <a:r>
              <a:t>Title Text</a:t>
            </a:r>
          </a:p>
        </p:txBody>
      </p:sp>
      <p:sp>
        <p:nvSpPr>
          <p:cNvPr id="6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69" name="Image"/>
          <p:cNvSpPr/>
          <p:nvPr>
            <p:ph type="pic" sz="half" idx="13"/>
          </p:nvPr>
        </p:nvSpPr>
        <p:spPr>
          <a:xfrm>
            <a:off x="3073400" y="2222500"/>
            <a:ext cx="6853579" cy="4572000"/>
          </a:xfrm>
          <a:prstGeom prst="rect">
            <a:avLst/>
          </a:prstGeom>
          <a:ln w="25400">
            <a:solidFill>
              <a:srgbClr val="FFFFFF"/>
            </a:solidFill>
          </a:ln>
        </p:spPr>
        <p:txBody>
          <a:bodyPr lIns="91439" tIns="45719" rIns="91439" bIns="45719" anchor="t"/>
          <a:lstStyle/>
          <a:p>
            <a:pPr/>
          </a:p>
        </p:txBody>
      </p:sp>
      <p:sp>
        <p:nvSpPr>
          <p:cNvPr id="70" name="Title Text"/>
          <p:cNvSpPr txBox="1"/>
          <p:nvPr>
            <p:ph type="title"/>
          </p:nvPr>
        </p:nvSpPr>
        <p:spPr>
          <a:xfrm>
            <a:off x="1270000" y="7366000"/>
            <a:ext cx="10464800" cy="1701800"/>
          </a:xfrm>
          <a:prstGeom prst="rect">
            <a:avLst/>
          </a:prstGeom>
        </p:spPr>
        <p:txBody>
          <a:bodyPr/>
          <a:lstStyle/>
          <a:p>
            <a:pPr/>
            <a:r>
              <a:t>Title Text</a:t>
            </a:r>
          </a:p>
        </p:txBody>
      </p:sp>
      <p:sp>
        <p:nvSpPr>
          <p:cNvPr id="7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Reflection">
    <p:spTree>
      <p:nvGrpSpPr>
        <p:cNvPr id="1" name=""/>
        <p:cNvGrpSpPr/>
        <p:nvPr/>
      </p:nvGrpSpPr>
      <p:grpSpPr>
        <a:xfrm>
          <a:off x="0" y="0"/>
          <a:ext cx="0" cy="0"/>
          <a:chOff x="0" y="0"/>
          <a:chExt cx="0" cy="0"/>
        </a:xfrm>
      </p:grpSpPr>
      <p:sp>
        <p:nvSpPr>
          <p:cNvPr id="78" name="Image"/>
          <p:cNvSpPr/>
          <p:nvPr>
            <p:ph type="pic" sz="half" idx="13"/>
          </p:nvPr>
        </p:nvSpPr>
        <p:spPr>
          <a:xfrm>
            <a:off x="3073400" y="2222500"/>
            <a:ext cx="6853579" cy="4572000"/>
          </a:xfrm>
          <a:prstGeom prst="rect">
            <a:avLst/>
          </a:prstGeom>
          <a:ln w="25400">
            <a:solidFill>
              <a:srgbClr val="FFFFFF"/>
            </a:solidFill>
          </a:ln>
          <a:effectLst>
            <a:reflection blurRad="0" stA="50000" stPos="0" endA="0" endPos="40000" dist="0" dir="5400000" fadeDir="5400000" sx="100000" sy="-100000" kx="0" ky="0" algn="bl" rotWithShape="0"/>
          </a:effectLst>
        </p:spPr>
        <p:txBody>
          <a:bodyPr lIns="91439" tIns="45719" rIns="91439" bIns="45719" anchor="t"/>
          <a:lstStyle/>
          <a:p>
            <a:pPr/>
          </a:p>
        </p:txBody>
      </p:sp>
      <p:sp>
        <p:nvSpPr>
          <p:cNvPr id="79" name="Title Text"/>
          <p:cNvSpPr txBox="1"/>
          <p:nvPr>
            <p:ph type="title"/>
          </p:nvPr>
        </p:nvSpPr>
        <p:spPr>
          <a:xfrm>
            <a:off x="1270000" y="7366000"/>
            <a:ext cx="10464800" cy="1701800"/>
          </a:xfrm>
          <a:prstGeom prst="rect">
            <a:avLst/>
          </a:prstGeom>
        </p:spPr>
        <p:txBody>
          <a:bodyPr/>
          <a:lstStyle/>
          <a:p>
            <a:pPr/>
            <a:r>
              <a:t>Title Text</a:t>
            </a:r>
          </a:p>
        </p:txBody>
      </p:sp>
      <p:sp>
        <p:nvSpPr>
          <p:cNvPr id="8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jpe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Relationship Id="rId15" Type="http://schemas.openxmlformats.org/officeDocument/2006/relationships/slideLayout" Target="../slideLayouts/slideLayout13.xml"/><Relationship Id="rId16"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blipFill rotWithShape="1">
          <a:blip r:embed="rId2"/>
          <a:srcRect l="0" t="0" r="0" b="0"/>
          <a:stretch>
            <a:fillRect/>
          </a:stretch>
        </a:blipFill>
      </p:bgPr>
    </p:bg>
    <p:spTree>
      <p:nvGrpSpPr>
        <p:cNvPr id="1" name=""/>
        <p:cNvGrpSpPr/>
        <p:nvPr/>
      </p:nvGrpSpPr>
      <p:grpSpPr>
        <a:xfrm>
          <a:off x="0" y="0"/>
          <a:ext cx="0" cy="0"/>
          <a:chOff x="0" y="0"/>
          <a:chExt cx="0" cy="0"/>
        </a:xfrm>
      </p:grpSpPr>
      <p:sp>
        <p:nvSpPr>
          <p:cNvPr id="2" name="Body Level One…"/>
          <p:cNvSpPr txBox="1"/>
          <p:nvPr>
            <p:ph type="body" idx="1"/>
          </p:nvPr>
        </p:nvSpPr>
        <p:spPr>
          <a:xfrm>
            <a:off x="1270000" y="1270000"/>
            <a:ext cx="10464800" cy="72136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Body Level One</a:t>
            </a:r>
          </a:p>
          <a:p>
            <a:pPr lvl="1"/>
            <a:r>
              <a:t>Body Level Two</a:t>
            </a:r>
          </a:p>
          <a:p>
            <a:pPr lvl="2"/>
            <a:r>
              <a:t>Body Level Three</a:t>
            </a:r>
          </a:p>
          <a:p>
            <a:pPr lvl="3"/>
            <a:r>
              <a:t>Body Level Four</a:t>
            </a:r>
          </a:p>
          <a:p>
            <a:pPr lvl="4"/>
            <a:r>
              <a:t>Body Level Five</a:t>
            </a:r>
          </a:p>
        </p:txBody>
      </p:sp>
      <p:sp>
        <p:nvSpPr>
          <p:cNvPr id="3" name="Title Text"/>
          <p:cNvSpPr txBox="1"/>
          <p:nvPr>
            <p:ph type="title"/>
          </p:nvPr>
        </p:nvSpPr>
        <p:spPr>
          <a:xfrm>
            <a:off x="1270000" y="254000"/>
            <a:ext cx="10464800" cy="2438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Title Text</a:t>
            </a:r>
          </a:p>
        </p:txBody>
      </p:sp>
      <p:sp>
        <p:nvSpPr>
          <p:cNvPr id="4" name="Slide Number"/>
          <p:cNvSpPr txBox="1"/>
          <p:nvPr>
            <p:ph type="sldNum" sz="quarter" idx="2"/>
          </p:nvPr>
        </p:nvSpPr>
        <p:spPr>
          <a:xfrm>
            <a:off x="6324600" y="9258300"/>
            <a:ext cx="342900" cy="368300"/>
          </a:xfrm>
          <a:prstGeom prst="rect">
            <a:avLst/>
          </a:prstGeom>
          <a:ln w="12700">
            <a:miter lim="400000"/>
          </a:ln>
        </p:spPr>
        <p:txBody>
          <a:bodyPr wrap="none" lIns="50800" tIns="50800" rIns="50800" bIns="50800" anchor="b">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400" u="none">
          <a:solidFill>
            <a:srgbClr val="FFFFFF"/>
          </a:solidFill>
          <a:uFillTx/>
          <a:latin typeface="+mn-lt"/>
          <a:ea typeface="+mn-ea"/>
          <a:cs typeface="+mn-cs"/>
          <a:sym typeface="Gill Sans"/>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400" u="none">
          <a:solidFill>
            <a:srgbClr val="FFFFFF"/>
          </a:solidFill>
          <a:uFillTx/>
          <a:latin typeface="+mn-lt"/>
          <a:ea typeface="+mn-ea"/>
          <a:cs typeface="+mn-cs"/>
          <a:sym typeface="Gill Sans"/>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400" u="none">
          <a:solidFill>
            <a:srgbClr val="FFFFFF"/>
          </a:solidFill>
          <a:uFillTx/>
          <a:latin typeface="+mn-lt"/>
          <a:ea typeface="+mn-ea"/>
          <a:cs typeface="+mn-cs"/>
          <a:sym typeface="Gill Sans"/>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400" u="none">
          <a:solidFill>
            <a:srgbClr val="FFFFFF"/>
          </a:solidFill>
          <a:uFillTx/>
          <a:latin typeface="+mn-lt"/>
          <a:ea typeface="+mn-ea"/>
          <a:cs typeface="+mn-cs"/>
          <a:sym typeface="Gill Sans"/>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400" u="none">
          <a:solidFill>
            <a:srgbClr val="FFFFFF"/>
          </a:solidFill>
          <a:uFillTx/>
          <a:latin typeface="+mn-lt"/>
          <a:ea typeface="+mn-ea"/>
          <a:cs typeface="+mn-cs"/>
          <a:sym typeface="Gill Sans"/>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400" u="none">
          <a:solidFill>
            <a:srgbClr val="FFFFFF"/>
          </a:solidFill>
          <a:uFillTx/>
          <a:latin typeface="+mn-lt"/>
          <a:ea typeface="+mn-ea"/>
          <a:cs typeface="+mn-cs"/>
          <a:sym typeface="Gill Sans"/>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400" u="none">
          <a:solidFill>
            <a:srgbClr val="FFFFFF"/>
          </a:solidFill>
          <a:uFillTx/>
          <a:latin typeface="+mn-lt"/>
          <a:ea typeface="+mn-ea"/>
          <a:cs typeface="+mn-cs"/>
          <a:sym typeface="Gill Sans"/>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400" u="none">
          <a:solidFill>
            <a:srgbClr val="FFFFFF"/>
          </a:solidFill>
          <a:uFillTx/>
          <a:latin typeface="+mn-lt"/>
          <a:ea typeface="+mn-ea"/>
          <a:cs typeface="+mn-cs"/>
          <a:sym typeface="Gill Sans"/>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400" u="none">
          <a:solidFill>
            <a:srgbClr val="FFFFFF"/>
          </a:solidFill>
          <a:uFillTx/>
          <a:latin typeface="+mn-lt"/>
          <a:ea typeface="+mn-ea"/>
          <a:cs typeface="+mn-cs"/>
          <a:sym typeface="Gill Sans"/>
        </a:defRPr>
      </a:lvl9pPr>
    </p:titleStyle>
    <p:bodyStyle>
      <a:lvl1pPr marL="889000" marR="0" indent="-571500" algn="l" defTabSz="584200" rtl="0" latinLnBrk="0">
        <a:lnSpc>
          <a:spcPct val="100000"/>
        </a:lnSpc>
        <a:spcBef>
          <a:spcPts val="4800"/>
        </a:spcBef>
        <a:spcAft>
          <a:spcPts val="0"/>
        </a:spcAft>
        <a:buClrTx/>
        <a:buSzPct val="171000"/>
        <a:buFontTx/>
        <a:buChar char="•"/>
        <a:tabLst/>
        <a:defRPr b="0" baseline="0" cap="none" i="0" spc="0" strike="noStrike" sz="4200" u="none">
          <a:solidFill>
            <a:srgbClr val="FFFFFF"/>
          </a:solidFill>
          <a:uFillTx/>
          <a:latin typeface="+mn-lt"/>
          <a:ea typeface="+mn-ea"/>
          <a:cs typeface="+mn-cs"/>
          <a:sym typeface="Gill Sans"/>
        </a:defRPr>
      </a:lvl1pPr>
      <a:lvl2pPr marL="1333500" marR="0" indent="-571500" algn="l" defTabSz="584200" rtl="0" latinLnBrk="0">
        <a:lnSpc>
          <a:spcPct val="100000"/>
        </a:lnSpc>
        <a:spcBef>
          <a:spcPts val="4800"/>
        </a:spcBef>
        <a:spcAft>
          <a:spcPts val="0"/>
        </a:spcAft>
        <a:buClrTx/>
        <a:buSzPct val="171000"/>
        <a:buFontTx/>
        <a:buChar char="•"/>
        <a:tabLst/>
        <a:defRPr b="0" baseline="0" cap="none" i="0" spc="0" strike="noStrike" sz="4200" u="none">
          <a:solidFill>
            <a:srgbClr val="FFFFFF"/>
          </a:solidFill>
          <a:uFillTx/>
          <a:latin typeface="+mn-lt"/>
          <a:ea typeface="+mn-ea"/>
          <a:cs typeface="+mn-cs"/>
          <a:sym typeface="Gill Sans"/>
        </a:defRPr>
      </a:lvl2pPr>
      <a:lvl3pPr marL="1778000" marR="0" indent="-571500" algn="l" defTabSz="584200" rtl="0" latinLnBrk="0">
        <a:lnSpc>
          <a:spcPct val="100000"/>
        </a:lnSpc>
        <a:spcBef>
          <a:spcPts val="4800"/>
        </a:spcBef>
        <a:spcAft>
          <a:spcPts val="0"/>
        </a:spcAft>
        <a:buClrTx/>
        <a:buSzPct val="171000"/>
        <a:buFontTx/>
        <a:buChar char="•"/>
        <a:tabLst/>
        <a:defRPr b="0" baseline="0" cap="none" i="0" spc="0" strike="noStrike" sz="4200" u="none">
          <a:solidFill>
            <a:srgbClr val="FFFFFF"/>
          </a:solidFill>
          <a:uFillTx/>
          <a:latin typeface="+mn-lt"/>
          <a:ea typeface="+mn-ea"/>
          <a:cs typeface="+mn-cs"/>
          <a:sym typeface="Gill Sans"/>
        </a:defRPr>
      </a:lvl3pPr>
      <a:lvl4pPr marL="2222500" marR="0" indent="-571500" algn="l" defTabSz="584200" rtl="0" latinLnBrk="0">
        <a:lnSpc>
          <a:spcPct val="100000"/>
        </a:lnSpc>
        <a:spcBef>
          <a:spcPts val="4800"/>
        </a:spcBef>
        <a:spcAft>
          <a:spcPts val="0"/>
        </a:spcAft>
        <a:buClrTx/>
        <a:buSzPct val="171000"/>
        <a:buFontTx/>
        <a:buChar char="•"/>
        <a:tabLst/>
        <a:defRPr b="0" baseline="0" cap="none" i="0" spc="0" strike="noStrike" sz="4200" u="none">
          <a:solidFill>
            <a:srgbClr val="FFFFFF"/>
          </a:solidFill>
          <a:uFillTx/>
          <a:latin typeface="+mn-lt"/>
          <a:ea typeface="+mn-ea"/>
          <a:cs typeface="+mn-cs"/>
          <a:sym typeface="Gill Sans"/>
        </a:defRPr>
      </a:lvl4pPr>
      <a:lvl5pPr marL="2667000" marR="0" indent="-571500" algn="l" defTabSz="584200" rtl="0" latinLnBrk="0">
        <a:lnSpc>
          <a:spcPct val="100000"/>
        </a:lnSpc>
        <a:spcBef>
          <a:spcPts val="4800"/>
        </a:spcBef>
        <a:spcAft>
          <a:spcPts val="0"/>
        </a:spcAft>
        <a:buClrTx/>
        <a:buSzPct val="171000"/>
        <a:buFontTx/>
        <a:buChar char="•"/>
        <a:tabLst/>
        <a:defRPr b="0" baseline="0" cap="none" i="0" spc="0" strike="noStrike" sz="4200" u="none">
          <a:solidFill>
            <a:srgbClr val="FFFFFF"/>
          </a:solidFill>
          <a:uFillTx/>
          <a:latin typeface="+mn-lt"/>
          <a:ea typeface="+mn-ea"/>
          <a:cs typeface="+mn-cs"/>
          <a:sym typeface="Gill Sans"/>
        </a:defRPr>
      </a:lvl5pPr>
      <a:lvl6pPr marL="3022600" marR="0" indent="-571500" algn="l" defTabSz="584200" rtl="0" latinLnBrk="0">
        <a:lnSpc>
          <a:spcPct val="100000"/>
        </a:lnSpc>
        <a:spcBef>
          <a:spcPts val="4800"/>
        </a:spcBef>
        <a:spcAft>
          <a:spcPts val="0"/>
        </a:spcAft>
        <a:buClrTx/>
        <a:buSzPct val="171000"/>
        <a:buFontTx/>
        <a:buChar char="•"/>
        <a:tabLst/>
        <a:defRPr b="0" baseline="0" cap="none" i="0" spc="0" strike="noStrike" sz="4200" u="none">
          <a:solidFill>
            <a:srgbClr val="FFFFFF"/>
          </a:solidFill>
          <a:uFillTx/>
          <a:latin typeface="+mn-lt"/>
          <a:ea typeface="+mn-ea"/>
          <a:cs typeface="+mn-cs"/>
          <a:sym typeface="Gill Sans"/>
        </a:defRPr>
      </a:lvl6pPr>
      <a:lvl7pPr marL="3378200" marR="0" indent="-571500" algn="l" defTabSz="584200" rtl="0" latinLnBrk="0">
        <a:lnSpc>
          <a:spcPct val="100000"/>
        </a:lnSpc>
        <a:spcBef>
          <a:spcPts val="4800"/>
        </a:spcBef>
        <a:spcAft>
          <a:spcPts val="0"/>
        </a:spcAft>
        <a:buClrTx/>
        <a:buSzPct val="171000"/>
        <a:buFontTx/>
        <a:buChar char="•"/>
        <a:tabLst/>
        <a:defRPr b="0" baseline="0" cap="none" i="0" spc="0" strike="noStrike" sz="4200" u="none">
          <a:solidFill>
            <a:srgbClr val="FFFFFF"/>
          </a:solidFill>
          <a:uFillTx/>
          <a:latin typeface="+mn-lt"/>
          <a:ea typeface="+mn-ea"/>
          <a:cs typeface="+mn-cs"/>
          <a:sym typeface="Gill Sans"/>
        </a:defRPr>
      </a:lvl7pPr>
      <a:lvl8pPr marL="3733800" marR="0" indent="-571500" algn="l" defTabSz="584200" rtl="0" latinLnBrk="0">
        <a:lnSpc>
          <a:spcPct val="100000"/>
        </a:lnSpc>
        <a:spcBef>
          <a:spcPts val="4800"/>
        </a:spcBef>
        <a:spcAft>
          <a:spcPts val="0"/>
        </a:spcAft>
        <a:buClrTx/>
        <a:buSzPct val="171000"/>
        <a:buFontTx/>
        <a:buChar char="•"/>
        <a:tabLst/>
        <a:defRPr b="0" baseline="0" cap="none" i="0" spc="0" strike="noStrike" sz="4200" u="none">
          <a:solidFill>
            <a:srgbClr val="FFFFFF"/>
          </a:solidFill>
          <a:uFillTx/>
          <a:latin typeface="+mn-lt"/>
          <a:ea typeface="+mn-ea"/>
          <a:cs typeface="+mn-cs"/>
          <a:sym typeface="Gill Sans"/>
        </a:defRPr>
      </a:lvl8pPr>
      <a:lvl9pPr marL="4089400" marR="0" indent="-571500" algn="l" defTabSz="584200" rtl="0" latinLnBrk="0">
        <a:lnSpc>
          <a:spcPct val="100000"/>
        </a:lnSpc>
        <a:spcBef>
          <a:spcPts val="4800"/>
        </a:spcBef>
        <a:spcAft>
          <a:spcPts val="0"/>
        </a:spcAft>
        <a:buClrTx/>
        <a:buSzPct val="171000"/>
        <a:buFontTx/>
        <a:buChar char="•"/>
        <a:tabLst/>
        <a:defRPr b="0" baseline="0" cap="none" i="0" spc="0" strike="noStrike" sz="4200" u="none">
          <a:solidFill>
            <a:srgbClr val="FFFFFF"/>
          </a:solidFill>
          <a:uFillTx/>
          <a:latin typeface="+mn-lt"/>
          <a:ea typeface="+mn-ea"/>
          <a:cs typeface="+mn-cs"/>
          <a:sym typeface="Gill Sans"/>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1pPr>
      <a:lvl2pPr marL="0" marR="0" indent="2286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2pPr>
      <a:lvl3pPr marL="0" marR="0" indent="4572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3pPr>
      <a:lvl4pPr marL="0" marR="0" indent="6858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4pPr>
      <a:lvl5pPr marL="0" marR="0" indent="9144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5pPr>
      <a:lvl6pPr marL="0" marR="0" indent="11430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6pPr>
      <a:lvl7pPr marL="0" marR="0" indent="13716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7pPr>
      <a:lvl8pPr marL="0" marR="0" indent="16002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8pPr>
      <a:lvl9pPr marL="0" marR="0" indent="1828800" algn="ctr" defTabSz="58420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Gill Sans"/>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Living It!"/>
          <p:cNvSpPr txBox="1"/>
          <p:nvPr>
            <p:ph type="ctrTitle"/>
          </p:nvPr>
        </p:nvSpPr>
        <p:spPr>
          <a:xfrm>
            <a:off x="1270000" y="469900"/>
            <a:ext cx="10464800" cy="3302000"/>
          </a:xfrm>
          <a:prstGeom prst="rect">
            <a:avLst/>
          </a:prstGeom>
        </p:spPr>
        <p:txBody>
          <a:bodyPr/>
          <a:lstStyle>
            <a:lvl1pPr>
              <a:defRPr sz="10100"/>
            </a:lvl1pPr>
          </a:lstStyle>
          <a:p>
            <a:pPr/>
            <a:r>
              <a:t>Living It!</a:t>
            </a:r>
          </a:p>
        </p:txBody>
      </p:sp>
      <p:sp>
        <p:nvSpPr>
          <p:cNvPr id="138" name="The Hitchhiker’s Guide to Babylon"/>
          <p:cNvSpPr txBox="1"/>
          <p:nvPr>
            <p:ph type="subTitle" sz="quarter" idx="1"/>
          </p:nvPr>
        </p:nvSpPr>
        <p:spPr>
          <a:prstGeom prst="rect">
            <a:avLst/>
          </a:prstGeom>
        </p:spPr>
        <p:txBody>
          <a:bodyPr/>
          <a:lstStyle>
            <a:lvl1pPr>
              <a:defRPr sz="4700"/>
            </a:lvl1pPr>
          </a:lstStyle>
          <a:p>
            <a:pPr/>
            <a:r>
              <a:t>The Hitchhiker’s Guide to Babylon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8" name="“where I have sent you”…"/>
          <p:cNvSpPr txBox="1"/>
          <p:nvPr>
            <p:ph type="body" idx="1"/>
          </p:nvPr>
        </p:nvSpPr>
        <p:spPr>
          <a:xfrm>
            <a:off x="1270000" y="1727200"/>
            <a:ext cx="10464800" cy="5715000"/>
          </a:xfrm>
          <a:prstGeom prst="rect">
            <a:avLst/>
          </a:prstGeom>
        </p:spPr>
        <p:txBody>
          <a:bodyPr/>
          <a:lstStyle/>
          <a:p>
            <a:pPr/>
            <a:r>
              <a:t>“where I have sent you”</a:t>
            </a:r>
          </a:p>
          <a:p>
            <a:pPr/>
            <a:r>
              <a:t>no accident</a:t>
            </a:r>
          </a:p>
          <a:p>
            <a:pPr/>
            <a:r>
              <a:t>a part of the divine plan</a:t>
            </a:r>
          </a:p>
          <a:p>
            <a:pPr/>
            <a:r>
              <a:t>reminders of Exodus - the purpose of the nation</a:t>
            </a:r>
          </a:p>
          <a:p>
            <a:pPr/>
            <a:r>
              <a:t>Why do we need to know that God intended this?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Pray for them…"/>
          <p:cNvSpPr txBox="1"/>
          <p:nvPr>
            <p:ph type="body" idx="1"/>
          </p:nvPr>
        </p:nvSpPr>
        <p:spPr>
          <a:xfrm>
            <a:off x="1270000" y="1803400"/>
            <a:ext cx="10464800" cy="5715000"/>
          </a:xfrm>
          <a:prstGeom prst="rect">
            <a:avLst/>
          </a:prstGeom>
        </p:spPr>
        <p:txBody>
          <a:bodyPr/>
          <a:lstStyle/>
          <a:p>
            <a:pPr>
              <a:defRPr sz="3700"/>
            </a:pPr>
            <a:r>
              <a:t>Pray for them</a:t>
            </a:r>
          </a:p>
          <a:p>
            <a:pPr>
              <a:defRPr i="1" sz="3700"/>
            </a:pPr>
            <a:r>
              <a:t>palal</a:t>
            </a:r>
            <a:r>
              <a:rPr i="0"/>
              <a:t> - </a:t>
            </a:r>
            <a:r>
              <a:t>hit-palelu</a:t>
            </a:r>
            <a:r>
              <a:rPr i="0"/>
              <a:t> - imperative, plural</a:t>
            </a:r>
            <a:endParaRPr i="0"/>
          </a:p>
          <a:p>
            <a:pPr>
              <a:defRPr i="1" sz="3700"/>
            </a:pPr>
            <a:r>
              <a:rPr i="0"/>
              <a:t>intervene, assess, intercede</a:t>
            </a:r>
            <a:endParaRPr i="0"/>
          </a:p>
          <a:p>
            <a:pPr>
              <a:defRPr i="1" sz="3700"/>
            </a:pPr>
            <a:r>
              <a:rPr i="0"/>
              <a:t>Who are these prayers addressed to?</a:t>
            </a:r>
            <a:endParaRPr i="0"/>
          </a:p>
          <a:p>
            <a:pPr>
              <a:defRPr i="1" sz="3700"/>
            </a:pPr>
            <a:r>
              <a:rPr i="0"/>
              <a:t>“Pray to the Lord on its behalf”</a:t>
            </a:r>
            <a:endParaRPr i="0"/>
          </a:p>
          <a:p>
            <a:pPr>
              <a:defRPr i="1" sz="3700"/>
            </a:pPr>
            <a:r>
              <a:rPr i="0"/>
              <a:t>Ask God to do good things for your oppressors?</a:t>
            </a:r>
            <a:endParaRPr i="0"/>
          </a:p>
          <a:p>
            <a:pPr>
              <a:defRPr i="1" sz="3700"/>
            </a:pPr>
            <a:r>
              <a:rPr i="0"/>
              <a:t>Why is this the LAST instruction?</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The Long Haul"/>
          <p:cNvSpPr txBox="1"/>
          <p:nvPr>
            <p:ph type="title"/>
          </p:nvPr>
        </p:nvSpPr>
        <p:spPr>
          <a:prstGeom prst="rect">
            <a:avLst/>
          </a:prstGeom>
        </p:spPr>
        <p:txBody>
          <a:bodyPr/>
          <a:lstStyle/>
          <a:p>
            <a:pPr/>
            <a:r>
              <a:t>The Long Haul</a:t>
            </a:r>
          </a:p>
        </p:txBody>
      </p:sp>
      <p:sp>
        <p:nvSpPr>
          <p:cNvPr id="163" name="None of these things are expected"/>
          <p:cNvSpPr txBox="1"/>
          <p:nvPr>
            <p:ph type="body" idx="1"/>
          </p:nvPr>
        </p:nvSpPr>
        <p:spPr>
          <a:prstGeom prst="rect">
            <a:avLst/>
          </a:prstGeom>
        </p:spPr>
        <p:txBody>
          <a:bodyPr/>
          <a:lstStyle/>
          <a:p>
            <a:pPr/>
            <a:r>
              <a:t>None of these things are expected</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5" name="How Do We Act?"/>
          <p:cNvSpPr txBox="1"/>
          <p:nvPr>
            <p:ph type="title"/>
          </p:nvPr>
        </p:nvSpPr>
        <p:spPr>
          <a:prstGeom prst="rect">
            <a:avLst/>
          </a:prstGeom>
        </p:spPr>
        <p:txBody>
          <a:bodyPr/>
          <a:lstStyle/>
          <a:p>
            <a:pPr/>
            <a:r>
              <a:t>How Do We Act?</a:t>
            </a:r>
          </a:p>
        </p:txBody>
      </p:sp>
      <p:sp>
        <p:nvSpPr>
          <p:cNvPr id="166" name="The Christian “Convent” Community…"/>
          <p:cNvSpPr txBox="1"/>
          <p:nvPr>
            <p:ph type="body" idx="1"/>
          </p:nvPr>
        </p:nvSpPr>
        <p:spPr>
          <a:prstGeom prst="rect">
            <a:avLst/>
          </a:prstGeom>
        </p:spPr>
        <p:txBody>
          <a:bodyPr/>
          <a:lstStyle/>
          <a:p>
            <a:pPr/>
            <a:r>
              <a:t>The Christian “Convent” Community</a:t>
            </a:r>
          </a:p>
          <a:p>
            <a:pPr/>
            <a:r>
              <a:t>Unequally-yoked</a:t>
            </a:r>
          </a:p>
          <a:p>
            <a:pPr/>
            <a:r>
              <a:t>Fleeing from the world</a:t>
            </a:r>
          </a:p>
          <a:p>
            <a:pPr/>
            <a:r>
              <a:t>Putting up walls</a:t>
            </a:r>
          </a:p>
          <a:p>
            <a:pPr/>
            <a:r>
              <a:t>Moral Superiority</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Wellness Witness"/>
          <p:cNvSpPr txBox="1"/>
          <p:nvPr>
            <p:ph type="title"/>
          </p:nvPr>
        </p:nvSpPr>
        <p:spPr>
          <a:prstGeom prst="rect">
            <a:avLst/>
          </a:prstGeom>
        </p:spPr>
        <p:txBody>
          <a:bodyPr/>
          <a:lstStyle/>
          <a:p>
            <a:pPr/>
            <a:r>
              <a:t>Wellness Witness</a:t>
            </a:r>
          </a:p>
        </p:txBody>
      </p:sp>
      <p:sp>
        <p:nvSpPr>
          <p:cNvPr id="169" name="Why was Israel sent into captivity?…"/>
          <p:cNvSpPr txBox="1"/>
          <p:nvPr>
            <p:ph type="body" idx="1"/>
          </p:nvPr>
        </p:nvSpPr>
        <p:spPr>
          <a:prstGeom prst="rect">
            <a:avLst/>
          </a:prstGeom>
        </p:spPr>
        <p:txBody>
          <a:bodyPr/>
          <a:lstStyle/>
          <a:p>
            <a:pPr/>
            <a:r>
              <a:t>Why was Israel sent into captivity?</a:t>
            </a:r>
          </a:p>
          <a:p>
            <a:pPr/>
            <a:r>
              <a:t>What was missing from Israel’s testimony?</a:t>
            </a:r>
          </a:p>
          <a:p>
            <a:pPr/>
            <a:r>
              <a:t>Long-haul witnessing</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1" name="Settling In"/>
          <p:cNvSpPr txBox="1"/>
          <p:nvPr>
            <p:ph type="title"/>
          </p:nvPr>
        </p:nvSpPr>
        <p:spPr>
          <a:prstGeom prst="rect">
            <a:avLst/>
          </a:prstGeom>
        </p:spPr>
        <p:txBody>
          <a:bodyPr/>
          <a:lstStyle/>
          <a:p>
            <a:pPr/>
            <a:r>
              <a:t>Settling In</a:t>
            </a:r>
          </a:p>
        </p:txBody>
      </p:sp>
      <p:sp>
        <p:nvSpPr>
          <p:cNvPr id="172" name="What are the ethics of the occupied?"/>
          <p:cNvSpPr txBox="1"/>
          <p:nvPr>
            <p:ph type="body" idx="1"/>
          </p:nvPr>
        </p:nvSpPr>
        <p:spPr>
          <a:prstGeom prst="rect">
            <a:avLst/>
          </a:prstGeom>
        </p:spPr>
        <p:txBody>
          <a:bodyPr/>
          <a:lstStyle/>
          <a:p>
            <a:pPr/>
            <a:r>
              <a:t>What are the ethics of the occupied?</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4" name="Matthew 5:38-48"/>
          <p:cNvSpPr txBox="1"/>
          <p:nvPr>
            <p:ph type="title"/>
          </p:nvPr>
        </p:nvSpPr>
        <p:spPr>
          <a:prstGeom prst="rect">
            <a:avLst/>
          </a:prstGeom>
        </p:spPr>
        <p:txBody>
          <a:bodyPr/>
          <a:lstStyle/>
          <a:p>
            <a:pPr/>
            <a:r>
              <a:t>Matthew 5:38-48</a:t>
            </a:r>
          </a:p>
        </p:txBody>
      </p:sp>
      <p:sp>
        <p:nvSpPr>
          <p:cNvPr id="175" name="Do not resist…"/>
          <p:cNvSpPr txBox="1"/>
          <p:nvPr>
            <p:ph type="body" idx="1"/>
          </p:nvPr>
        </p:nvSpPr>
        <p:spPr>
          <a:prstGeom prst="rect">
            <a:avLst/>
          </a:prstGeom>
        </p:spPr>
        <p:txBody>
          <a:bodyPr/>
          <a:lstStyle/>
          <a:p>
            <a:pPr marL="712107" indent="-394607" algn="just">
              <a:defRPr sz="4000"/>
            </a:pPr>
            <a:r>
              <a:t>Do not resist</a:t>
            </a:r>
          </a:p>
          <a:p>
            <a:pPr marL="712107" indent="-394607" algn="just">
              <a:defRPr sz="4000"/>
            </a:pPr>
            <a:r>
              <a:t>Give more than required</a:t>
            </a:r>
          </a:p>
          <a:p>
            <a:pPr marL="712107" indent="-394607" algn="just">
              <a:defRPr sz="4000"/>
            </a:pPr>
            <a:r>
              <a:t>Comply with generosity</a:t>
            </a:r>
          </a:p>
          <a:p>
            <a:pPr marL="712107" indent="-394607" algn="just">
              <a:defRPr sz="4000"/>
            </a:pPr>
            <a:r>
              <a:t>Give and lend</a:t>
            </a:r>
          </a:p>
          <a:p>
            <a:pPr marL="712107" indent="-394607" algn="just">
              <a:defRPr sz="4000"/>
            </a:pPr>
            <a:r>
              <a:t>Leviticus 19:18 in Matthew 5:43 - is this what it says? - vengeance, grudge - neighbor</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Love Your Neighbor"/>
          <p:cNvSpPr txBox="1"/>
          <p:nvPr>
            <p:ph type="title"/>
          </p:nvPr>
        </p:nvSpPr>
        <p:spPr>
          <a:prstGeom prst="rect">
            <a:avLst/>
          </a:prstGeom>
        </p:spPr>
        <p:txBody>
          <a:bodyPr/>
          <a:lstStyle/>
          <a:p>
            <a:pPr/>
            <a:r>
              <a:t>Love Your Neighbor</a:t>
            </a:r>
          </a:p>
        </p:txBody>
      </p:sp>
      <p:sp>
        <p:nvSpPr>
          <p:cNvPr id="178" name="Yeshua EXPANDS the arena of action…"/>
          <p:cNvSpPr txBox="1"/>
          <p:nvPr>
            <p:ph type="body" idx="1"/>
          </p:nvPr>
        </p:nvSpPr>
        <p:spPr>
          <a:prstGeom prst="rect">
            <a:avLst/>
          </a:prstGeom>
        </p:spPr>
        <p:txBody>
          <a:bodyPr/>
          <a:lstStyle/>
          <a:p>
            <a:pPr/>
            <a:r>
              <a:t>Yeshua EXPANDS the arena of action</a:t>
            </a:r>
          </a:p>
          <a:p>
            <a:pPr/>
            <a:r>
              <a:t>Love your ENEMY</a:t>
            </a:r>
          </a:p>
          <a:p>
            <a:pPr/>
            <a:r>
              <a:t>Pray for persecutors</a:t>
            </a:r>
          </a:p>
          <a:p>
            <a:pPr/>
            <a:r>
              <a:t>WHY?</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0" name="Who Are Sons?"/>
          <p:cNvSpPr txBox="1"/>
          <p:nvPr>
            <p:ph type="title"/>
          </p:nvPr>
        </p:nvSpPr>
        <p:spPr>
          <a:prstGeom prst="rect">
            <a:avLst/>
          </a:prstGeom>
        </p:spPr>
        <p:txBody>
          <a:bodyPr/>
          <a:lstStyle/>
          <a:p>
            <a:pPr/>
            <a:r>
              <a:t>Who Are Sons?</a:t>
            </a:r>
          </a:p>
        </p:txBody>
      </p:sp>
      <p:sp>
        <p:nvSpPr>
          <p:cNvPr id="181" name="Acknowledging sovereignty…"/>
          <p:cNvSpPr txBox="1"/>
          <p:nvPr>
            <p:ph type="body" idx="1"/>
          </p:nvPr>
        </p:nvSpPr>
        <p:spPr>
          <a:prstGeom prst="rect">
            <a:avLst/>
          </a:prstGeom>
        </p:spPr>
        <p:txBody>
          <a:bodyPr/>
          <a:lstStyle/>
          <a:p>
            <a:pPr>
              <a:defRPr sz="4700"/>
            </a:pPr>
            <a:r>
              <a:t>Acknowledging sovereignty</a:t>
            </a:r>
          </a:p>
          <a:p>
            <a:pPr>
              <a:defRPr sz="4700"/>
            </a:pPr>
            <a:r>
              <a:t>Exhibiting impartiality</a:t>
            </a:r>
          </a:p>
          <a:p>
            <a:pPr>
              <a:defRPr sz="4700"/>
            </a:pPr>
            <a:r>
              <a:t>Distinguishing difference</a:t>
            </a:r>
          </a:p>
          <a:p>
            <a:pPr>
              <a:defRPr sz="4700"/>
            </a:pPr>
            <a:r>
              <a:t>Role and Function - not title - Greek vs. Hebrew</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3" name="The Result"/>
          <p:cNvSpPr txBox="1"/>
          <p:nvPr>
            <p:ph type="title"/>
          </p:nvPr>
        </p:nvSpPr>
        <p:spPr>
          <a:prstGeom prst="rect">
            <a:avLst/>
          </a:prstGeom>
        </p:spPr>
        <p:txBody>
          <a:bodyPr/>
          <a:lstStyle/>
          <a:p>
            <a:pPr/>
            <a:r>
              <a:t>The Result</a:t>
            </a:r>
          </a:p>
        </p:txBody>
      </p:sp>
      <p:sp>
        <p:nvSpPr>
          <p:cNvPr id="184" name="PERFECTION  ???…"/>
          <p:cNvSpPr txBox="1"/>
          <p:nvPr>
            <p:ph type="body" idx="1"/>
          </p:nvPr>
        </p:nvSpPr>
        <p:spPr>
          <a:prstGeom prst="rect">
            <a:avLst/>
          </a:prstGeom>
        </p:spPr>
        <p:txBody>
          <a:bodyPr/>
          <a:lstStyle/>
          <a:p>
            <a:pPr>
              <a:defRPr sz="5200"/>
            </a:pPr>
            <a:r>
              <a:t>PERFECTION  ???</a:t>
            </a:r>
          </a:p>
          <a:p>
            <a:pPr>
              <a:defRPr sz="5200"/>
            </a:pPr>
            <a:r>
              <a:t>SET-APART-NESS  ???</a:t>
            </a:r>
          </a:p>
          <a:p>
            <a:pPr>
              <a:defRPr sz="5200"/>
            </a:pPr>
            <a:r>
              <a:t>What is the ROLE and FUNCTION of the believer in exile?</a:t>
            </a:r>
            <a:b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Jeremiah 29:5-7"/>
          <p:cNvSpPr txBox="1"/>
          <p:nvPr>
            <p:ph type="title"/>
          </p:nvPr>
        </p:nvSpPr>
        <p:spPr>
          <a:prstGeom prst="rect">
            <a:avLst/>
          </a:prstGeom>
        </p:spPr>
        <p:txBody>
          <a:bodyPr/>
          <a:lstStyle/>
          <a:p>
            <a:pPr/>
            <a:r>
              <a:t>Jeremiah 29:5-7</a:t>
            </a:r>
          </a:p>
        </p:txBody>
      </p:sp>
      <p:sp>
        <p:nvSpPr>
          <p:cNvPr id="141" name="‘Build houses and live in them; and plant gardens and eat their produce.  Take wives and become the fathers of sons and daughters, and take wives for your sons and give your daughters to husbands, that they may bear sons and daughters; and multiply there and do not decrease. Seek the welfare of the city where I have sent you into exile, and pray to the Lord on its behalf; for in its welfare you will have welfare.’"/>
          <p:cNvSpPr txBox="1"/>
          <p:nvPr/>
        </p:nvSpPr>
        <p:spPr>
          <a:xfrm>
            <a:off x="46660" y="2966578"/>
            <a:ext cx="12873485" cy="3820444"/>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lgn="l" defTabSz="457200">
              <a:defRPr sz="3600">
                <a:solidFill>
                  <a:srgbClr val="000000"/>
                </a:solidFill>
                <a:latin typeface="Arial"/>
                <a:ea typeface="Arial"/>
                <a:cs typeface="Arial"/>
                <a:sym typeface="Arial"/>
              </a:defRPr>
            </a:lvl1pPr>
          </a:lstStyle>
          <a:p>
            <a:pPr/>
            <a:r>
              <a:t>‘Build houses and live in them; and plant gardens and eat their produce.  Take wives and become the fathers of sons and daughters, and take wives for your sons and give your daughters to husbands, that they may bear sons and daughters; and multiply there and do not decrease. Seek the welfare of the city where I have sent you into exile, and pray to the Lord on its behalf; for in its welfare you will have welfare.’</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What Instructions?"/>
          <p:cNvSpPr txBox="1"/>
          <p:nvPr>
            <p:ph type="title"/>
          </p:nvPr>
        </p:nvSpPr>
        <p:spPr>
          <a:prstGeom prst="rect">
            <a:avLst/>
          </a:prstGeom>
        </p:spPr>
        <p:txBody>
          <a:bodyPr/>
          <a:lstStyle/>
          <a:p>
            <a:pPr/>
            <a:r>
              <a:t>What Instructions?</a:t>
            </a:r>
          </a:p>
        </p:txBody>
      </p:sp>
      <p:sp>
        <p:nvSpPr>
          <p:cNvPr id="144" name="Build houses…"/>
          <p:cNvSpPr txBox="1"/>
          <p:nvPr>
            <p:ph type="body" idx="1"/>
          </p:nvPr>
        </p:nvSpPr>
        <p:spPr>
          <a:xfrm>
            <a:off x="1270000" y="2197100"/>
            <a:ext cx="10464800" cy="7112000"/>
          </a:xfrm>
          <a:prstGeom prst="rect">
            <a:avLst/>
          </a:prstGeom>
        </p:spPr>
        <p:txBody>
          <a:bodyPr/>
          <a:lstStyle/>
          <a:p>
            <a:pPr marL="780142" indent="-462642">
              <a:defRPr sz="4100"/>
            </a:pPr>
            <a:r>
              <a:t>Build houses</a:t>
            </a:r>
          </a:p>
          <a:p>
            <a:pPr marL="780142" indent="-462642">
              <a:defRPr i="1" sz="4100"/>
            </a:pPr>
            <a:r>
              <a:t>bana</a:t>
            </a:r>
            <a:r>
              <a:rPr i="0"/>
              <a:t> - not just construct - idiom for increase</a:t>
            </a:r>
            <a:endParaRPr i="0"/>
          </a:p>
          <a:p>
            <a:pPr marL="780142" indent="-462642">
              <a:defRPr i="1" sz="4100"/>
            </a:pPr>
            <a:r>
              <a:rPr i="0"/>
              <a:t>Who does this action model?</a:t>
            </a:r>
            <a:endParaRPr i="0"/>
          </a:p>
          <a:p>
            <a:pPr marL="780142" indent="-462642">
              <a:defRPr i="1" sz="4100"/>
            </a:pPr>
            <a:r>
              <a:rPr i="0"/>
              <a:t>What is needed to make it happen?</a:t>
            </a:r>
            <a:endParaRPr i="0"/>
          </a:p>
          <a:p>
            <a:pPr marL="780142" indent="-462642">
              <a:defRPr i="1" sz="4100"/>
            </a:pPr>
            <a:r>
              <a:rPr i="0"/>
              <a:t>"and live in them” - </a:t>
            </a:r>
            <a:r>
              <a:t>yashav </a:t>
            </a:r>
            <a:r>
              <a:rPr i="0"/>
              <a:t>- what does this imply? - sit, dwell, remain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Plant gardens…"/>
          <p:cNvSpPr txBox="1"/>
          <p:nvPr>
            <p:ph type="body" idx="1"/>
          </p:nvPr>
        </p:nvSpPr>
        <p:spPr>
          <a:xfrm>
            <a:off x="1270000" y="1093390"/>
            <a:ext cx="10673259" cy="7895681"/>
          </a:xfrm>
          <a:prstGeom prst="rect">
            <a:avLst/>
          </a:prstGeom>
        </p:spPr>
        <p:txBody>
          <a:bodyPr/>
          <a:lstStyle/>
          <a:p>
            <a:pPr marL="780142" indent="-462642">
              <a:defRPr sz="3900"/>
            </a:pPr>
            <a:r>
              <a:t>Plant gardens</a:t>
            </a:r>
          </a:p>
          <a:p>
            <a:pPr marL="780142" indent="-462642">
              <a:defRPr i="1" sz="3900"/>
            </a:pPr>
            <a:r>
              <a:t>nata</a:t>
            </a:r>
            <a:r>
              <a:rPr i="0"/>
              <a:t> - where do we first find this theme?</a:t>
            </a:r>
            <a:endParaRPr i="0"/>
          </a:p>
          <a:p>
            <a:pPr marL="780142" indent="-462642">
              <a:defRPr i="1" sz="3900"/>
            </a:pPr>
            <a:r>
              <a:rPr i="0"/>
              <a:t>How is the idea developed in the history of Israel?</a:t>
            </a:r>
            <a:endParaRPr i="0"/>
          </a:p>
          <a:p>
            <a:pPr marL="780142" indent="-462642">
              <a:defRPr i="1" sz="3900"/>
            </a:pPr>
            <a:r>
              <a:rPr i="0"/>
              <a:t>What does it mean for these people?</a:t>
            </a:r>
            <a:endParaRPr i="0"/>
          </a:p>
          <a:p>
            <a:pPr marL="780142" indent="-462642">
              <a:defRPr i="1" sz="3900"/>
            </a:pPr>
            <a:r>
              <a:rPr i="0"/>
              <a:t>“gardens” - </a:t>
            </a:r>
            <a:r>
              <a:t>gannah</a:t>
            </a:r>
            <a:r>
              <a:rPr i="0"/>
              <a:t> - not orchards, vineyards, crops.  Why “gardens?”  </a:t>
            </a:r>
            <a:endParaRPr i="0"/>
          </a:p>
          <a:p>
            <a:pPr marL="780142" indent="-462642">
              <a:defRPr i="1" sz="3900"/>
            </a:pPr>
            <a:r>
              <a:rPr i="0"/>
              <a:t>The root - </a:t>
            </a:r>
            <a:r>
              <a:t>ganan</a:t>
            </a:r>
            <a:r>
              <a:rPr i="0"/>
              <a:t> - defend.  </a:t>
            </a:r>
            <a:r>
              <a:t>magen</a:t>
            </a:r>
            <a:r>
              <a:rPr i="0"/>
              <a:t> - shield.  </a:t>
            </a:r>
            <a:r>
              <a:t>magan </a:t>
            </a:r>
            <a:r>
              <a:rPr i="0"/>
              <a:t>- deliver up - to cover over, protect from danger</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Eat their fruit…"/>
          <p:cNvSpPr txBox="1"/>
          <p:nvPr>
            <p:ph type="body" idx="1"/>
          </p:nvPr>
        </p:nvSpPr>
        <p:spPr>
          <a:xfrm>
            <a:off x="1270000" y="1879600"/>
            <a:ext cx="10464800" cy="5715000"/>
          </a:xfrm>
          <a:prstGeom prst="rect">
            <a:avLst/>
          </a:prstGeom>
        </p:spPr>
        <p:txBody>
          <a:bodyPr/>
          <a:lstStyle/>
          <a:p>
            <a:pPr marL="780142" indent="-462642">
              <a:defRPr sz="4100"/>
            </a:pPr>
            <a:r>
              <a:t>Eat their fruit</a:t>
            </a:r>
          </a:p>
          <a:p>
            <a:pPr marL="780142" indent="-462642">
              <a:defRPr i="1" sz="4100"/>
            </a:pPr>
            <a:r>
              <a:t>‘akal</a:t>
            </a:r>
            <a:r>
              <a:rPr i="0"/>
              <a:t> - hints of another story?</a:t>
            </a:r>
            <a:endParaRPr i="0"/>
          </a:p>
          <a:p>
            <a:pPr marL="780142" indent="-462642">
              <a:defRPr i="1" sz="4100"/>
            </a:pPr>
            <a:r>
              <a:rPr i="0"/>
              <a:t>What does this imply for these exiles?</a:t>
            </a:r>
            <a:endParaRPr i="0"/>
          </a:p>
          <a:p>
            <a:pPr marL="780142" indent="-462642">
              <a:defRPr i="1" sz="4100"/>
            </a:pPr>
            <a:r>
              <a:rPr i="0"/>
              <a:t>How long before the fruit can be eaten?</a:t>
            </a:r>
            <a:endParaRPr i="0"/>
          </a:p>
          <a:p>
            <a:pPr marL="780142" indent="-462642">
              <a:defRPr i="1" sz="4100"/>
            </a:pPr>
            <a:r>
              <a:rPr i="0"/>
              <a:t>What is the connection to Joseph (in exile)?  Gen. 41:52</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Marry…"/>
          <p:cNvSpPr txBox="1"/>
          <p:nvPr>
            <p:ph type="body" idx="1"/>
          </p:nvPr>
        </p:nvSpPr>
        <p:spPr>
          <a:xfrm>
            <a:off x="1270000" y="1587500"/>
            <a:ext cx="10464800" cy="5715000"/>
          </a:xfrm>
          <a:prstGeom prst="rect">
            <a:avLst/>
          </a:prstGeom>
        </p:spPr>
        <p:txBody>
          <a:bodyPr/>
          <a:lstStyle/>
          <a:p>
            <a:pPr/>
            <a:r>
              <a:t>Marry</a:t>
            </a:r>
          </a:p>
          <a:p>
            <a:pPr/>
            <a:r>
              <a:t>“take wives” - select, summon - what is the connection to Deuteronomy 4:34?</a:t>
            </a:r>
          </a:p>
          <a:p>
            <a:pPr>
              <a:defRPr i="1"/>
            </a:pPr>
            <a:r>
              <a:t>laqah - </a:t>
            </a:r>
            <a:r>
              <a:rPr i="0"/>
              <a:t>the common verb</a:t>
            </a:r>
            <a:endParaRPr i="0"/>
          </a:p>
          <a:p>
            <a:pPr/>
            <a:r>
              <a:t>Who is selected? (the verb also means: seize, acquire, bring, snatch)</a:t>
            </a:r>
          </a:p>
          <a:p>
            <a:pPr/>
            <a:r>
              <a:t>Remember Judges?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Have children (and children’s children)…"/>
          <p:cNvSpPr txBox="1"/>
          <p:nvPr>
            <p:ph type="body" idx="1"/>
          </p:nvPr>
        </p:nvSpPr>
        <p:spPr>
          <a:xfrm>
            <a:off x="1270000" y="774005"/>
            <a:ext cx="10464800" cy="7709595"/>
          </a:xfrm>
          <a:prstGeom prst="rect">
            <a:avLst/>
          </a:prstGeom>
        </p:spPr>
        <p:txBody>
          <a:bodyPr/>
          <a:lstStyle/>
          <a:p>
            <a:pPr marL="780142" indent="-462642">
              <a:defRPr sz="3900"/>
            </a:pPr>
            <a:r>
              <a:t>Have children (and children’s children)</a:t>
            </a:r>
          </a:p>
          <a:p>
            <a:pPr marL="780142" indent="-462642">
              <a:defRPr i="1" sz="3900"/>
            </a:pPr>
            <a:r>
              <a:t>yalad</a:t>
            </a:r>
            <a:r>
              <a:rPr i="0"/>
              <a:t> - the beget, to bear, to bring forth </a:t>
            </a:r>
            <a:endParaRPr i="0"/>
          </a:p>
          <a:p>
            <a:pPr marL="780142" indent="-462642">
              <a:defRPr i="1" sz="3900"/>
            </a:pPr>
            <a:r>
              <a:rPr i="0"/>
              <a:t>child - </a:t>
            </a:r>
            <a:r>
              <a:t>yeled</a:t>
            </a:r>
          </a:p>
          <a:p>
            <a:pPr marL="780142" indent="-462642">
              <a:defRPr sz="3900"/>
            </a:pPr>
            <a:r>
              <a:t>Is this conception or birth?</a:t>
            </a:r>
          </a:p>
          <a:p>
            <a:pPr marL="780142" indent="-462642">
              <a:defRPr sz="3900"/>
            </a:pPr>
            <a:r>
              <a:t>“sons and daughters” - why specify both?</a:t>
            </a:r>
          </a:p>
          <a:p>
            <a:pPr marL="780142" indent="-462642">
              <a:defRPr sz="3900"/>
            </a:pPr>
            <a:r>
              <a:t>Why the instruction for multiple generations?</a:t>
            </a:r>
          </a:p>
          <a:p>
            <a:pPr marL="780142" indent="-462642">
              <a:defRPr sz="3900"/>
            </a:pPr>
            <a:r>
              <a:t>“take wives” but “give daughters” - cultural?</a:t>
            </a:r>
          </a:p>
          <a:p>
            <a:pPr marL="780142" indent="-462642">
              <a:defRPr sz="3900"/>
            </a:pPr>
            <a:r>
              <a:t>For what purpose?  </a:t>
            </a:r>
            <a:r>
              <a:rPr i="1"/>
              <a:t>toledot</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Multiply…"/>
          <p:cNvSpPr txBox="1"/>
          <p:nvPr>
            <p:ph type="body" idx="1"/>
          </p:nvPr>
        </p:nvSpPr>
        <p:spPr>
          <a:xfrm>
            <a:off x="1270000" y="1790700"/>
            <a:ext cx="10464800" cy="5715000"/>
          </a:xfrm>
          <a:prstGeom prst="rect">
            <a:avLst/>
          </a:prstGeom>
        </p:spPr>
        <p:txBody>
          <a:bodyPr/>
          <a:lstStyle/>
          <a:p>
            <a:pPr marL="780142" indent="-462642">
              <a:defRPr sz="3800"/>
            </a:pPr>
            <a:r>
              <a:t>Multiply</a:t>
            </a:r>
          </a:p>
          <a:p>
            <a:pPr marL="780142" indent="-462642">
              <a:defRPr sz="3800"/>
            </a:pPr>
            <a:r>
              <a:t>But haven’t we already been instructed?</a:t>
            </a:r>
          </a:p>
          <a:p>
            <a:pPr marL="780142" indent="-462642">
              <a:defRPr sz="3800"/>
            </a:pPr>
            <a:r>
              <a:t>“multiply </a:t>
            </a:r>
            <a:r>
              <a:rPr i="1"/>
              <a:t>there</a:t>
            </a:r>
            <a:r>
              <a:t>” - </a:t>
            </a:r>
            <a:r>
              <a:rPr i="1"/>
              <a:t>u-rebu-sham</a:t>
            </a:r>
            <a:endParaRPr i="1"/>
          </a:p>
          <a:p>
            <a:pPr marL="780142" indent="-462642">
              <a:defRPr sz="3800"/>
            </a:pPr>
            <a:r>
              <a:t>become numerous - not just a family affair - now a nation in exile - reminders?</a:t>
            </a:r>
          </a:p>
          <a:p>
            <a:pPr marL="780142" indent="-462642">
              <a:defRPr sz="3800"/>
            </a:pPr>
            <a:r>
              <a:t>“and do not decrease” - why is this necessary?</a:t>
            </a:r>
          </a:p>
          <a:p>
            <a:pPr marL="780142" indent="-462642">
              <a:defRPr sz="3800"/>
            </a:pPr>
            <a:r>
              <a:t>A matter of hope</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Prosper them…"/>
          <p:cNvSpPr txBox="1"/>
          <p:nvPr>
            <p:ph type="body" idx="1"/>
          </p:nvPr>
        </p:nvSpPr>
        <p:spPr>
          <a:xfrm>
            <a:off x="1270000" y="1854200"/>
            <a:ext cx="10464800" cy="5715000"/>
          </a:xfrm>
          <a:prstGeom prst="rect">
            <a:avLst/>
          </a:prstGeom>
        </p:spPr>
        <p:txBody>
          <a:bodyPr/>
          <a:lstStyle/>
          <a:p>
            <a:pPr marL="780142" indent="-462642">
              <a:defRPr sz="3900"/>
            </a:pPr>
            <a:r>
              <a:t>Prosper them</a:t>
            </a:r>
          </a:p>
          <a:p>
            <a:pPr marL="780142" indent="-462642">
              <a:defRPr sz="3900"/>
            </a:pPr>
            <a:r>
              <a:t>“Seek the welfare of the city” - </a:t>
            </a:r>
            <a:r>
              <a:rPr i="1"/>
              <a:t>darash</a:t>
            </a:r>
            <a:r>
              <a:t> - </a:t>
            </a:r>
            <a:r>
              <a:rPr i="1"/>
              <a:t>baqash</a:t>
            </a:r>
            <a:endParaRPr i="1"/>
          </a:p>
          <a:p>
            <a:pPr marL="780142" indent="-462642">
              <a:defRPr sz="3900"/>
            </a:pPr>
            <a:r>
              <a:rPr i="1"/>
              <a:t>seek with careful attention in order to understand</a:t>
            </a:r>
            <a:endParaRPr i="1"/>
          </a:p>
          <a:p>
            <a:pPr marL="780142" indent="-462642">
              <a:defRPr sz="3900"/>
            </a:pPr>
            <a:r>
              <a:rPr i="1"/>
              <a:t>seek in order to acquire</a:t>
            </a:r>
            <a:endParaRPr i="1"/>
          </a:p>
          <a:p>
            <a:pPr marL="780142" indent="-462642">
              <a:defRPr sz="3900"/>
            </a:pPr>
            <a:r>
              <a:rPr i="1"/>
              <a:t>shalom</a:t>
            </a:r>
            <a:r>
              <a:t> - and all that it implies</a:t>
            </a:r>
          </a:p>
          <a:p>
            <a:pPr marL="780142" indent="-462642">
              <a:defRPr sz="3900"/>
            </a:pPr>
            <a:r>
              <a:t>Is this what oppressed exiles do?</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Gradient">
  <a:themeElements>
    <a:clrScheme name="Gradient">
      <a:dk1>
        <a:srgbClr val="FF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Gill Sans"/>
        <a:ea typeface="Gill Sans"/>
        <a:cs typeface="Gill Sans"/>
      </a:majorFont>
      <a:minorFont>
        <a:latin typeface="Gill Sans"/>
        <a:ea typeface="Gill Sans"/>
        <a:cs typeface="Gill Sans"/>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001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Gradient">
  <a:themeElements>
    <a:clrScheme name="Gradient">
      <a:dk1>
        <a:srgbClr val="000000"/>
      </a:dk1>
      <a:lt1>
        <a:srgbClr val="FFFFFF"/>
      </a:lt1>
      <a:dk2>
        <a:srgbClr val="53585F"/>
      </a:dk2>
      <a:lt2>
        <a:srgbClr val="DCDEE0"/>
      </a:lt2>
      <a:accent1>
        <a:srgbClr val="0065C1"/>
      </a:accent1>
      <a:accent2>
        <a:srgbClr val="189B1A"/>
      </a:accent2>
      <a:accent3>
        <a:srgbClr val="008C91"/>
      </a:accent3>
      <a:accent4>
        <a:srgbClr val="5747C1"/>
      </a:accent4>
      <a:accent5>
        <a:srgbClr val="971817"/>
      </a:accent5>
      <a:accent6>
        <a:srgbClr val="BC8027"/>
      </a:accent6>
      <a:hlink>
        <a:srgbClr val="0000FF"/>
      </a:hlink>
      <a:folHlink>
        <a:srgbClr val="FF00FF"/>
      </a:folHlink>
    </a:clrScheme>
    <a:fontScheme name="Gradient">
      <a:majorFont>
        <a:latin typeface="Gill Sans"/>
        <a:ea typeface="Gill Sans"/>
        <a:cs typeface="Gill Sans"/>
      </a:majorFont>
      <a:minorFont>
        <a:latin typeface="Gill Sans"/>
        <a:ea typeface="Gill Sans"/>
        <a:cs typeface="Gill Sans"/>
      </a:minorFont>
    </a:fontScheme>
    <a:fmtScheme name="Gradi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
          <a:effectLst>
            <a:outerShdw sx="100000" sy="100000" kx="0" ky="0" algn="b" rotWithShape="0" blurRad="76200" dist="0" dir="18900000">
              <a:srgbClr val="000000">
                <a:alpha val="8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flip="none" rotWithShape="1">
          <a:gsLst>
            <a:gs pos="0">
              <a:schemeClr val="accent1"/>
            </a:gs>
            <a:gs pos="100000">
              <a:schemeClr val="accent1">
                <a:hueOff val="321133"/>
                <a:satOff val="-12043"/>
                <a:lumOff val="-7113"/>
              </a:schemeClr>
            </a:gs>
          </a:gsLst>
          <a:lin ang="5400000" scaled="0"/>
        </a:gradFill>
        <a:ln w="12700" cap="flat">
          <a:noFill/>
          <a:miter lim="400000"/>
        </a:ln>
        <a:effectLst>
          <a:outerShdw sx="100000" sy="100000" kx="0" ky="0" algn="b" rotWithShape="0" blurRad="76200" dist="0" dir="18900000">
            <a:srgbClr val="000000">
              <a:alpha val="80000"/>
            </a:srgbClr>
          </a:outerShdw>
        </a:effectLst>
        <a:sp3d/>
      </a:spPr>
      <a:bodyPr rot="0" spcFirstLastPara="1" vertOverflow="overflow" horzOverflow="overflow" vert="horz" wrap="square" lIns="50800" tIns="50800" rIns="50800" bIns="50800" numCol="1" spcCol="38100" rtlCol="0" anchor="ctr" upright="0">
        <a:spAutoFit/>
      </a:bodyPr>
      <a:lstStyle>
        <a:defPPr marL="0" marR="0" indent="0" algn="ctr" defTabSz="8001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outerShdw sx="100000" sy="100000" kx="0" ky="0" algn="b" rotWithShape="0" blurRad="25400" dist="23998" dir="2700000">
                <a:srgbClr val="000000">
                  <a:alpha val="31034"/>
                </a:srgbClr>
              </a:outerShdw>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4200" u="none" kumimoji="0" normalizeH="0">
            <a:ln>
              <a:noFill/>
            </a:ln>
            <a:solidFill>
              <a:srgbClr val="FFFFFF"/>
            </a:solidFill>
            <a:effectLst/>
            <a:uFillTx/>
            <a:latin typeface="+mn-lt"/>
            <a:ea typeface="+mn-ea"/>
            <a:cs typeface="+mn-cs"/>
            <a:sym typeface="Gill Sans"/>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